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2530624" y="29718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algn="ctr"/>
            <a:r>
              <a:rPr lang="en-US" sz="900" dirty="0" smtClean="0"/>
              <a:t>Inherit == True</a:t>
            </a:r>
            <a:endParaRPr lang="en-US" sz="900" dirty="0"/>
          </a:p>
        </p:txBody>
      </p:sp>
      <p:sp>
        <p:nvSpPr>
          <p:cNvPr id="3" name="Rounded Rectangle 2"/>
          <p:cNvSpPr/>
          <p:nvPr/>
        </p:nvSpPr>
        <p:spPr>
          <a:xfrm>
            <a:off x="5698976" y="2971800"/>
            <a:ext cx="914400" cy="914400"/>
          </a:xfrm>
          <a:prstGeom prst="roundRect">
            <a:avLst/>
          </a:prstGeom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900" dirty="0" smtClean="0"/>
              <a:t>Inherit == False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31442600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175</TotalTime>
  <Words>8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12</cp:revision>
  <dcterms:created xsi:type="dcterms:W3CDTF">2012-11-17T11:07:40Z</dcterms:created>
  <dcterms:modified xsi:type="dcterms:W3CDTF">2018-06-10T21:46:21Z</dcterms:modified>
  <cp:category/>
</cp:coreProperties>
</file>

<file path=docProps/thumbnail.jpeg>
</file>