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az-Latn-A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9273" autoAdjust="0"/>
  </p:normalViewPr>
  <p:slideViewPr>
    <p:cSldViewPr snapToGrid="0">
      <p:cViewPr varScale="1">
        <p:scale>
          <a:sx n="100" d="100"/>
          <a:sy n="100" d="100"/>
        </p:scale>
        <p:origin x="3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az-Latn-A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32E96E-41F7-40C5-8419-297958CC00FA}" type="datetimeFigureOut">
              <a:rPr lang="az-Latn-AZ" smtClean="0"/>
              <a:t>10/30/2013</a:t>
            </a:fld>
            <a:endParaRPr lang="az-Latn-A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z-Latn-A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z-Latn-AZ" smtClean="0"/>
              <a:t>Click to edit Master text styles</a:t>
            </a:r>
          </a:p>
          <a:p>
            <a:pPr lvl="1"/>
            <a:r>
              <a:rPr lang="az-Latn-AZ" smtClean="0"/>
              <a:t>Second level</a:t>
            </a:r>
          </a:p>
          <a:p>
            <a:pPr lvl="2"/>
            <a:r>
              <a:rPr lang="az-Latn-AZ" smtClean="0"/>
              <a:t>Third level</a:t>
            </a:r>
          </a:p>
          <a:p>
            <a:pPr lvl="3"/>
            <a:r>
              <a:rPr lang="az-Latn-AZ" smtClean="0"/>
              <a:t>Fourth level</a:t>
            </a:r>
          </a:p>
          <a:p>
            <a:pPr lvl="4"/>
            <a:r>
              <a:rPr lang="az-Latn-AZ" smtClean="0"/>
              <a:t>Fifth level</a:t>
            </a:r>
            <a:endParaRPr lang="az-Latn-A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az-Latn-A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999B8-B6B4-4561-A3CD-BBCDAB9FC9D9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2743286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z-Latn-A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999B8-B6B4-4561-A3CD-BBCDAB9FC9D9}" type="slidenum">
              <a:rPr lang="az-Latn-AZ" smtClean="0"/>
              <a:t>1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867644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z-Latn-AZ" smtClean="0"/>
              <a:t>Click to edit Master title style</a:t>
            </a:r>
            <a:endParaRPr lang="az-Latn-A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z-Latn-AZ" smtClean="0"/>
              <a:t>Click to edit Master subtitle style</a:t>
            </a:r>
            <a:endParaRPr lang="az-Latn-A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252051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smtClean="0"/>
              <a:t>Click to edit Master title style</a:t>
            </a:r>
            <a:endParaRPr lang="az-Latn-AZ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z-Latn-AZ" smtClean="0"/>
              <a:t>Click to edit Master text styles</a:t>
            </a:r>
          </a:p>
          <a:p>
            <a:pPr lvl="1"/>
            <a:r>
              <a:rPr lang="az-Latn-AZ" smtClean="0"/>
              <a:t>Second level</a:t>
            </a:r>
          </a:p>
          <a:p>
            <a:pPr lvl="2"/>
            <a:r>
              <a:rPr lang="az-Latn-AZ" smtClean="0"/>
              <a:t>Third level</a:t>
            </a:r>
          </a:p>
          <a:p>
            <a:pPr lvl="3"/>
            <a:r>
              <a:rPr lang="az-Latn-AZ" smtClean="0"/>
              <a:t>Fourth level</a:t>
            </a:r>
          </a:p>
          <a:p>
            <a:pPr lvl="4"/>
            <a:r>
              <a:rPr lang="az-Latn-AZ" smtClean="0"/>
              <a:t>Fifth level</a:t>
            </a:r>
            <a:endParaRPr lang="az-Latn-A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2377304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z-Latn-AZ" smtClean="0"/>
              <a:t>Click to edit Master title style</a:t>
            </a:r>
            <a:endParaRPr lang="az-Latn-AZ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z-Latn-AZ" smtClean="0"/>
              <a:t>Click to edit Master text styles</a:t>
            </a:r>
          </a:p>
          <a:p>
            <a:pPr lvl="1"/>
            <a:r>
              <a:rPr lang="az-Latn-AZ" smtClean="0"/>
              <a:t>Second level</a:t>
            </a:r>
          </a:p>
          <a:p>
            <a:pPr lvl="2"/>
            <a:r>
              <a:rPr lang="az-Latn-AZ" smtClean="0"/>
              <a:t>Third level</a:t>
            </a:r>
          </a:p>
          <a:p>
            <a:pPr lvl="3"/>
            <a:r>
              <a:rPr lang="az-Latn-AZ" smtClean="0"/>
              <a:t>Fourth level</a:t>
            </a:r>
          </a:p>
          <a:p>
            <a:pPr lvl="4"/>
            <a:r>
              <a:rPr lang="az-Latn-AZ" smtClean="0"/>
              <a:t>Fifth level</a:t>
            </a:r>
            <a:endParaRPr lang="az-Latn-A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4161801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smtClean="0"/>
              <a:t>Click to edit Master title style</a:t>
            </a:r>
            <a:endParaRPr lang="az-Latn-A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z-Latn-AZ" smtClean="0"/>
              <a:t>Click to edit Master text styles</a:t>
            </a:r>
          </a:p>
          <a:p>
            <a:pPr lvl="1"/>
            <a:r>
              <a:rPr lang="az-Latn-AZ" smtClean="0"/>
              <a:t>Second level</a:t>
            </a:r>
          </a:p>
          <a:p>
            <a:pPr lvl="2"/>
            <a:r>
              <a:rPr lang="az-Latn-AZ" smtClean="0"/>
              <a:t>Third level</a:t>
            </a:r>
          </a:p>
          <a:p>
            <a:pPr lvl="3"/>
            <a:r>
              <a:rPr lang="az-Latn-AZ" smtClean="0"/>
              <a:t>Fourth level</a:t>
            </a:r>
          </a:p>
          <a:p>
            <a:pPr lvl="4"/>
            <a:r>
              <a:rPr lang="az-Latn-AZ" smtClean="0"/>
              <a:t>Fifth level</a:t>
            </a:r>
            <a:endParaRPr lang="az-Latn-A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2960619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z-Latn-AZ" smtClean="0"/>
              <a:t>Click to edit Master title style</a:t>
            </a:r>
            <a:endParaRPr lang="az-Latn-A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z-Latn-A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2072125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smtClean="0"/>
              <a:t>Click to edit Master title style</a:t>
            </a:r>
            <a:endParaRPr lang="az-Latn-AZ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z-Latn-AZ" smtClean="0"/>
              <a:t>Click to edit Master text styles</a:t>
            </a:r>
          </a:p>
          <a:p>
            <a:pPr lvl="1"/>
            <a:r>
              <a:rPr lang="az-Latn-AZ" smtClean="0"/>
              <a:t>Second level</a:t>
            </a:r>
          </a:p>
          <a:p>
            <a:pPr lvl="2"/>
            <a:r>
              <a:rPr lang="az-Latn-AZ" smtClean="0"/>
              <a:t>Third level</a:t>
            </a:r>
          </a:p>
          <a:p>
            <a:pPr lvl="3"/>
            <a:r>
              <a:rPr lang="az-Latn-AZ" smtClean="0"/>
              <a:t>Fourth level</a:t>
            </a:r>
          </a:p>
          <a:p>
            <a:pPr lvl="4"/>
            <a:r>
              <a:rPr lang="az-Latn-AZ" smtClean="0"/>
              <a:t>Fifth level</a:t>
            </a:r>
            <a:endParaRPr lang="az-Latn-AZ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z-Latn-AZ" smtClean="0"/>
              <a:t>Click to edit Master text styles</a:t>
            </a:r>
          </a:p>
          <a:p>
            <a:pPr lvl="1"/>
            <a:r>
              <a:rPr lang="az-Latn-AZ" smtClean="0"/>
              <a:t>Second level</a:t>
            </a:r>
          </a:p>
          <a:p>
            <a:pPr lvl="2"/>
            <a:r>
              <a:rPr lang="az-Latn-AZ" smtClean="0"/>
              <a:t>Third level</a:t>
            </a:r>
          </a:p>
          <a:p>
            <a:pPr lvl="3"/>
            <a:r>
              <a:rPr lang="az-Latn-AZ" smtClean="0"/>
              <a:t>Fourth level</a:t>
            </a:r>
          </a:p>
          <a:p>
            <a:pPr lvl="4"/>
            <a:r>
              <a:rPr lang="az-Latn-AZ" smtClean="0"/>
              <a:t>Fifth level</a:t>
            </a:r>
            <a:endParaRPr lang="az-Latn-AZ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424340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z-Latn-AZ" smtClean="0"/>
              <a:t>Click to edit Master title style</a:t>
            </a:r>
            <a:endParaRPr lang="az-Latn-A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z-Latn-A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z-Latn-AZ" smtClean="0"/>
              <a:t>Click to edit Master text styles</a:t>
            </a:r>
          </a:p>
          <a:p>
            <a:pPr lvl="1"/>
            <a:r>
              <a:rPr lang="az-Latn-AZ" smtClean="0"/>
              <a:t>Second level</a:t>
            </a:r>
          </a:p>
          <a:p>
            <a:pPr lvl="2"/>
            <a:r>
              <a:rPr lang="az-Latn-AZ" smtClean="0"/>
              <a:t>Third level</a:t>
            </a:r>
          </a:p>
          <a:p>
            <a:pPr lvl="3"/>
            <a:r>
              <a:rPr lang="az-Latn-AZ" smtClean="0"/>
              <a:t>Fourth level</a:t>
            </a:r>
          </a:p>
          <a:p>
            <a:pPr lvl="4"/>
            <a:r>
              <a:rPr lang="az-Latn-AZ" smtClean="0"/>
              <a:t>Fifth level</a:t>
            </a:r>
            <a:endParaRPr lang="az-Latn-AZ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z-Latn-A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z-Latn-AZ" smtClean="0"/>
              <a:t>Click to edit Master text styles</a:t>
            </a:r>
          </a:p>
          <a:p>
            <a:pPr lvl="1"/>
            <a:r>
              <a:rPr lang="az-Latn-AZ" smtClean="0"/>
              <a:t>Second level</a:t>
            </a:r>
          </a:p>
          <a:p>
            <a:pPr lvl="2"/>
            <a:r>
              <a:rPr lang="az-Latn-AZ" smtClean="0"/>
              <a:t>Third level</a:t>
            </a:r>
          </a:p>
          <a:p>
            <a:pPr lvl="3"/>
            <a:r>
              <a:rPr lang="az-Latn-AZ" smtClean="0"/>
              <a:t>Fourth level</a:t>
            </a:r>
          </a:p>
          <a:p>
            <a:pPr lvl="4"/>
            <a:r>
              <a:rPr lang="az-Latn-AZ" smtClean="0"/>
              <a:t>Fifth level</a:t>
            </a:r>
            <a:endParaRPr lang="az-Latn-AZ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3953759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z-Latn-AZ" smtClean="0"/>
              <a:t>Click to edit Master title style</a:t>
            </a:r>
            <a:endParaRPr lang="az-Latn-AZ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3815284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3035599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z-Latn-AZ" smtClean="0"/>
              <a:t>Click to edit Master title style</a:t>
            </a:r>
            <a:endParaRPr lang="az-Latn-A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z-Latn-AZ" smtClean="0"/>
              <a:t>Click to edit Master text styles</a:t>
            </a:r>
          </a:p>
          <a:p>
            <a:pPr lvl="1"/>
            <a:r>
              <a:rPr lang="az-Latn-AZ" smtClean="0"/>
              <a:t>Second level</a:t>
            </a:r>
          </a:p>
          <a:p>
            <a:pPr lvl="2"/>
            <a:r>
              <a:rPr lang="az-Latn-AZ" smtClean="0"/>
              <a:t>Third level</a:t>
            </a:r>
          </a:p>
          <a:p>
            <a:pPr lvl="3"/>
            <a:r>
              <a:rPr lang="az-Latn-AZ" smtClean="0"/>
              <a:t>Fourth level</a:t>
            </a:r>
          </a:p>
          <a:p>
            <a:pPr lvl="4"/>
            <a:r>
              <a:rPr lang="az-Latn-AZ" smtClean="0"/>
              <a:t>Fifth level</a:t>
            </a:r>
            <a:endParaRPr lang="az-Latn-A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z-Latn-A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1714960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z-Latn-AZ" smtClean="0"/>
              <a:t>Click to edit Master title style</a:t>
            </a:r>
            <a:endParaRPr lang="az-Latn-AZ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z-Latn-AZ" smtClean="0"/>
              <a:t>Click icon to add picture</a:t>
            </a:r>
            <a:endParaRPr lang="az-Latn-A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z-Latn-A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z-Latn-A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325554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z-Latn-AZ" smtClean="0"/>
              <a:t>Click to edit Master title style</a:t>
            </a:r>
            <a:endParaRPr lang="az-Latn-A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z-Latn-AZ" smtClean="0"/>
              <a:t>Click to edit Master text styles</a:t>
            </a:r>
          </a:p>
          <a:p>
            <a:pPr lvl="1"/>
            <a:r>
              <a:rPr lang="az-Latn-AZ" smtClean="0"/>
              <a:t>Second level</a:t>
            </a:r>
          </a:p>
          <a:p>
            <a:pPr lvl="2"/>
            <a:r>
              <a:rPr lang="az-Latn-AZ" smtClean="0"/>
              <a:t>Third level</a:t>
            </a:r>
          </a:p>
          <a:p>
            <a:pPr lvl="3"/>
            <a:r>
              <a:rPr lang="az-Latn-AZ" smtClean="0"/>
              <a:t>Fourth level</a:t>
            </a:r>
          </a:p>
          <a:p>
            <a:pPr lvl="4"/>
            <a:r>
              <a:rPr lang="az-Latn-AZ" smtClean="0"/>
              <a:t>Fifth level</a:t>
            </a:r>
            <a:endParaRPr lang="az-Latn-A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18F51-09EC-435C-A3BA-64A766E099C0}" type="datetimeFigureOut">
              <a:rPr lang="az-Latn-AZ" smtClean="0"/>
              <a:t>30.10.2013</a:t>
            </a:fld>
            <a:endParaRPr lang="az-Latn-A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z-Latn-A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395586-F03A-48D1-94DF-16B239DF4FB5}" type="slidenum">
              <a:rPr lang="az-Latn-AZ" smtClean="0"/>
              <a:t>‹#›</a:t>
            </a:fld>
            <a:endParaRPr lang="az-Latn-AZ"/>
          </a:p>
        </p:txBody>
      </p:sp>
    </p:spTree>
    <p:extLst>
      <p:ext uri="{BB962C8B-B14F-4D97-AF65-F5344CB8AC3E}">
        <p14:creationId xmlns:p14="http://schemas.microsoft.com/office/powerpoint/2010/main" val="412413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z-Latn-A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z-Latn-A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z-Latn-AZ" dirty="0"/>
          </a:p>
        </p:txBody>
      </p:sp>
    </p:spTree>
    <p:extLst>
      <p:ext uri="{BB962C8B-B14F-4D97-AF65-F5344CB8AC3E}">
        <p14:creationId xmlns:p14="http://schemas.microsoft.com/office/powerpoint/2010/main" val="242601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</Words>
  <PresentationFormat>Widescreen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Arial</vt:lpstr>
      <vt:lpstr>Office Theme</vt:lpstr>
    </vt:vector>
  </TitlesOfParts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</cp:revision>
  <dcterms:created xsi:type="dcterms:W3CDTF">2012-12-03T06:56:55Z</dcterms:created>
  <dcterms:modified xsi:type="dcterms:W3CDTF">2013-10-30T14:12:17Z</dcterms:modified>
</cp:coreProperties>
</file>