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media/image1.png" ContentType="image/png"/>
  <Override PartName="/ppt/media/image2.png" ContentType="image/png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858600" y="632880"/>
            <a:ext cx="8974440" cy="1141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858600" y="1960560"/>
            <a:ext cx="8974440" cy="18921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858600" y="4032720"/>
            <a:ext cx="8974440" cy="18921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58600" y="632880"/>
            <a:ext cx="8974440" cy="1141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58600" y="1960560"/>
            <a:ext cx="4379400" cy="18921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57240" y="1960560"/>
            <a:ext cx="4379400" cy="18921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457240" y="4032720"/>
            <a:ext cx="4379400" cy="18921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858600" y="4032720"/>
            <a:ext cx="4379400" cy="18921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858600" y="632880"/>
            <a:ext cx="8974440" cy="1141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858600" y="1960560"/>
            <a:ext cx="8974440" cy="396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858600" y="1960560"/>
            <a:ext cx="8974440" cy="396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" descr=""/>
          <p:cNvPicPr/>
          <p:nvPr/>
        </p:nvPicPr>
        <p:blipFill>
          <a:blip r:embed="rId2"/>
          <a:stretch/>
        </p:blipFill>
        <p:spPr>
          <a:xfrm>
            <a:off x="2859840" y="1960200"/>
            <a:ext cx="4971600" cy="396684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/>
        </p:blipFill>
        <p:spPr>
          <a:xfrm>
            <a:off x="2859840" y="1960200"/>
            <a:ext cx="4971600" cy="396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858600" y="632880"/>
            <a:ext cx="8974440" cy="1141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858600" y="1960560"/>
            <a:ext cx="8974440" cy="3966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858600" y="632880"/>
            <a:ext cx="8974440" cy="1141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58600" y="1960560"/>
            <a:ext cx="8974440" cy="396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858600" y="632880"/>
            <a:ext cx="8974440" cy="1141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858600" y="1960560"/>
            <a:ext cx="4379400" cy="396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57240" y="1960560"/>
            <a:ext cx="4379400" cy="396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58600" y="632880"/>
            <a:ext cx="8974440" cy="1141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858600" y="632880"/>
            <a:ext cx="8974440" cy="5294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58600" y="632880"/>
            <a:ext cx="8974440" cy="1141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858600" y="1960560"/>
            <a:ext cx="4379400" cy="18921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858600" y="4032720"/>
            <a:ext cx="4379400" cy="18921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457240" y="1960560"/>
            <a:ext cx="4379400" cy="396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858600" y="632880"/>
            <a:ext cx="8974440" cy="1141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858600" y="1960560"/>
            <a:ext cx="4379400" cy="396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57240" y="1960560"/>
            <a:ext cx="4379400" cy="18921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57240" y="4032720"/>
            <a:ext cx="4379400" cy="18921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858600" y="632880"/>
            <a:ext cx="8974440" cy="1141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858600" y="1960560"/>
            <a:ext cx="4379400" cy="18921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57240" y="1960560"/>
            <a:ext cx="4379400" cy="18921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858600" y="4032720"/>
            <a:ext cx="8974440" cy="18921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58600" y="632880"/>
            <a:ext cx="8974440" cy="1141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858600" y="1960560"/>
            <a:ext cx="8974440" cy="396684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レベル目のアウトライン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レベル目のアウトライン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レベル目のアウトライン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レベル目のアウトライン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レベル目のアウトライン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7</a:t>
            </a: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レベル目のアウトライン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1440000" y="720000"/>
            <a:ext cx="1692000" cy="4680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7" name="CustomShape 2"/>
          <p:cNvSpPr/>
          <p:nvPr/>
        </p:nvSpPr>
        <p:spPr>
          <a:xfrm>
            <a:off x="3168000" y="720000"/>
            <a:ext cx="6228000" cy="4860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8" name="CustomShape 3"/>
          <p:cNvSpPr/>
          <p:nvPr/>
        </p:nvSpPr>
        <p:spPr>
          <a:xfrm>
            <a:off x="3132000" y="468000"/>
            <a:ext cx="936000" cy="252000"/>
          </a:xfrm>
          <a:prstGeom prst="rect">
            <a:avLst/>
          </a:prstGeom>
          <a:solidFill>
            <a:srgbClr val="729fc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CustomShape 4"/>
          <p:cNvSpPr/>
          <p:nvPr/>
        </p:nvSpPr>
        <p:spPr>
          <a:xfrm>
            <a:off x="4068000" y="468000"/>
            <a:ext cx="936000" cy="252000"/>
          </a:xfrm>
          <a:prstGeom prst="rect">
            <a:avLst/>
          </a:prstGeom>
          <a:solidFill>
            <a:srgbClr val="729fc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CustomShape 5"/>
          <p:cNvSpPr/>
          <p:nvPr/>
        </p:nvSpPr>
        <p:spPr>
          <a:xfrm>
            <a:off x="1584000" y="1368000"/>
            <a:ext cx="540000" cy="252000"/>
          </a:xfrm>
          <a:prstGeom prst="rect">
            <a:avLst/>
          </a:prstGeom>
          <a:solidFill>
            <a:srgbClr val="ffffcc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36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東証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CustomShape 6"/>
          <p:cNvSpPr/>
          <p:nvPr/>
        </p:nvSpPr>
        <p:spPr>
          <a:xfrm>
            <a:off x="1584000" y="1368000"/>
            <a:ext cx="540000" cy="252000"/>
          </a:xfrm>
          <a:prstGeom prst="rect">
            <a:avLst/>
          </a:prstGeom>
          <a:solidFill>
            <a:srgbClr val="ffffcc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36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東証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CustomShape 7"/>
          <p:cNvSpPr/>
          <p:nvPr/>
        </p:nvSpPr>
        <p:spPr>
          <a:xfrm>
            <a:off x="1692000" y="1656000"/>
            <a:ext cx="936000" cy="252000"/>
          </a:xfrm>
          <a:prstGeom prst="rect">
            <a:avLst/>
          </a:prstGeom>
          <a:solidFill>
            <a:srgbClr val="ffffcc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36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A(0032)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CustomShape 8"/>
          <p:cNvSpPr/>
          <p:nvPr/>
        </p:nvSpPr>
        <p:spPr>
          <a:xfrm>
            <a:off x="1692000" y="1980000"/>
            <a:ext cx="936000" cy="252000"/>
          </a:xfrm>
          <a:prstGeom prst="rect">
            <a:avLst/>
          </a:prstGeom>
          <a:solidFill>
            <a:srgbClr val="99ccf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36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B(0033)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CustomShape 9"/>
          <p:cNvSpPr/>
          <p:nvPr/>
        </p:nvSpPr>
        <p:spPr>
          <a:xfrm>
            <a:off x="1440000" y="720000"/>
            <a:ext cx="1692000" cy="360000"/>
          </a:xfrm>
          <a:prstGeom prst="rect">
            <a:avLst/>
          </a:prstGeom>
          <a:solidFill>
            <a:srgbClr val="23b8dc">
              <a:alpha val="40000"/>
            </a:srgbClr>
          </a:solidFill>
          <a:ln>
            <a:solidFill>
              <a:srgbClr val="0066cc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5" name="CustomShape 10"/>
          <p:cNvSpPr/>
          <p:nvPr/>
        </p:nvSpPr>
        <p:spPr>
          <a:xfrm>
            <a:off x="1512000" y="756000"/>
            <a:ext cx="252000" cy="252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CustomShape 11"/>
          <p:cNvSpPr/>
          <p:nvPr/>
        </p:nvSpPr>
        <p:spPr>
          <a:xfrm>
            <a:off x="1836000" y="756000"/>
            <a:ext cx="252000" cy="252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CustomShape 12"/>
          <p:cNvSpPr/>
          <p:nvPr/>
        </p:nvSpPr>
        <p:spPr>
          <a:xfrm>
            <a:off x="3132000" y="720000"/>
            <a:ext cx="6228000" cy="360000"/>
          </a:xfrm>
          <a:prstGeom prst="rect">
            <a:avLst/>
          </a:prstGeom>
          <a:solidFill>
            <a:srgbClr val="23b8dc">
              <a:alpha val="40000"/>
            </a:srgbClr>
          </a:solidFill>
          <a:ln>
            <a:solidFill>
              <a:srgbClr val="0066cc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CustomShape 13"/>
          <p:cNvSpPr/>
          <p:nvPr/>
        </p:nvSpPr>
        <p:spPr>
          <a:xfrm>
            <a:off x="1440000" y="5400000"/>
            <a:ext cx="720000" cy="216000"/>
          </a:xfrm>
          <a:prstGeom prst="rect">
            <a:avLst/>
          </a:prstGeom>
          <a:solidFill>
            <a:srgbClr val="729fc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銘柄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CustomShape 14"/>
          <p:cNvSpPr/>
          <p:nvPr/>
        </p:nvSpPr>
        <p:spPr>
          <a:xfrm>
            <a:off x="3276000" y="1152000"/>
            <a:ext cx="252000" cy="252000"/>
          </a:xfrm>
          <a:prstGeom prst="rect">
            <a:avLst/>
          </a:prstGeom>
          <a:solidFill>
            <a:srgbClr val="6b4794">
              <a:alpha val="40000"/>
            </a:srgbClr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0" name="CustomShape 15"/>
          <p:cNvSpPr/>
          <p:nvPr/>
        </p:nvSpPr>
        <p:spPr>
          <a:xfrm>
            <a:off x="3780000" y="1764000"/>
            <a:ext cx="4896000" cy="3168000"/>
          </a:xfrm>
          <a:prstGeom prst="rect">
            <a:avLst/>
          </a:prstGeom>
          <a:solidFill>
            <a:srgbClr val="99ccff">
              <a:alpha val="40000"/>
            </a:srgbClr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チャート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履歴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などの画面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CustomShape 16"/>
          <p:cNvSpPr/>
          <p:nvPr/>
        </p:nvSpPr>
        <p:spPr>
          <a:xfrm>
            <a:off x="576000" y="2812680"/>
            <a:ext cx="1360440" cy="715320"/>
          </a:xfrm>
          <a:custGeom>
            <a:avLst/>
            <a:gdLst/>
            <a:ahLst/>
            <a:rect l="0" t="0" r="r" b="b"/>
            <a:pathLst>
              <a:path w="3822" h="3616">
                <a:moveTo>
                  <a:pt x="628" y="1627"/>
                </a:moveTo>
                <a:cubicBezTo>
                  <a:pt x="314" y="1627"/>
                  <a:pt x="0" y="1792"/>
                  <a:pt x="0" y="1957"/>
                </a:cubicBezTo>
                <a:lnTo>
                  <a:pt x="0" y="2204"/>
                </a:lnTo>
                <a:lnTo>
                  <a:pt x="0" y="2452"/>
                </a:lnTo>
                <a:lnTo>
                  <a:pt x="0" y="2789"/>
                </a:lnTo>
                <a:lnTo>
                  <a:pt x="0" y="3037"/>
                </a:lnTo>
                <a:lnTo>
                  <a:pt x="0" y="3284"/>
                </a:lnTo>
                <a:cubicBezTo>
                  <a:pt x="0" y="3449"/>
                  <a:pt x="314" y="3615"/>
                  <a:pt x="628" y="3615"/>
                </a:cubicBezTo>
                <a:lnTo>
                  <a:pt x="1099" y="3615"/>
                </a:lnTo>
                <a:lnTo>
                  <a:pt x="1569" y="3615"/>
                </a:lnTo>
                <a:lnTo>
                  <a:pt x="2210" y="3615"/>
                </a:lnTo>
                <a:lnTo>
                  <a:pt x="2681" y="3615"/>
                </a:lnTo>
                <a:lnTo>
                  <a:pt x="3151" y="3615"/>
                </a:lnTo>
                <a:cubicBezTo>
                  <a:pt x="3465" y="3615"/>
                  <a:pt x="3779" y="3449"/>
                  <a:pt x="3779" y="3284"/>
                </a:cubicBezTo>
                <a:lnTo>
                  <a:pt x="3779" y="3037"/>
                </a:lnTo>
                <a:lnTo>
                  <a:pt x="3779" y="2789"/>
                </a:lnTo>
                <a:lnTo>
                  <a:pt x="3779" y="2452"/>
                </a:lnTo>
                <a:lnTo>
                  <a:pt x="3779" y="2204"/>
                </a:lnTo>
                <a:lnTo>
                  <a:pt x="3779" y="1957"/>
                </a:lnTo>
                <a:cubicBezTo>
                  <a:pt x="3779" y="1792"/>
                  <a:pt x="3465" y="1627"/>
                  <a:pt x="3151" y="1627"/>
                </a:cubicBezTo>
                <a:lnTo>
                  <a:pt x="3821" y="0"/>
                </a:lnTo>
                <a:lnTo>
                  <a:pt x="2210" y="1627"/>
                </a:lnTo>
                <a:lnTo>
                  <a:pt x="1569" y="1627"/>
                </a:lnTo>
                <a:lnTo>
                  <a:pt x="1099" y="1627"/>
                </a:lnTo>
                <a:lnTo>
                  <a:pt x="628" y="1627"/>
                </a:lnTo>
              </a:path>
            </a:pathLst>
          </a:custGeom>
          <a:solidFill>
            <a:srgbClr val="729fc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r>
              <a:rPr b="0" lang="en-US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右クリックで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US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チャート表示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US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ヒストリー表示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US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など選び、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US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中央画面にタブを追加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CustomShape 17"/>
          <p:cNvSpPr/>
          <p:nvPr/>
        </p:nvSpPr>
        <p:spPr>
          <a:xfrm>
            <a:off x="1440000" y="5652000"/>
            <a:ext cx="7956000" cy="1188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0066cc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3" name="CustomShape 18"/>
          <p:cNvSpPr/>
          <p:nvPr/>
        </p:nvSpPr>
        <p:spPr>
          <a:xfrm>
            <a:off x="2340000" y="5832000"/>
            <a:ext cx="5652000" cy="936000"/>
          </a:xfrm>
          <a:prstGeom prst="rect">
            <a:avLst/>
          </a:prstGeom>
          <a:solidFill>
            <a:srgbClr val="99ccff">
              <a:alpha val="40000"/>
            </a:srgbClr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ログ、作業状況を表示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CustomShape 19"/>
          <p:cNvSpPr/>
          <p:nvPr/>
        </p:nvSpPr>
        <p:spPr>
          <a:xfrm>
            <a:off x="1440000" y="6840000"/>
            <a:ext cx="720000" cy="216000"/>
          </a:xfrm>
          <a:prstGeom prst="rect">
            <a:avLst/>
          </a:prstGeom>
          <a:solidFill>
            <a:srgbClr val="729fc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ログ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CustomShape 20"/>
          <p:cNvSpPr/>
          <p:nvPr/>
        </p:nvSpPr>
        <p:spPr>
          <a:xfrm>
            <a:off x="1440000" y="5400000"/>
            <a:ext cx="720000" cy="216000"/>
          </a:xfrm>
          <a:prstGeom prst="rect">
            <a:avLst/>
          </a:prstGeom>
          <a:solidFill>
            <a:srgbClr val="729fc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銘柄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CustomShape 21"/>
          <p:cNvSpPr/>
          <p:nvPr/>
        </p:nvSpPr>
        <p:spPr>
          <a:xfrm>
            <a:off x="2484000" y="2124000"/>
            <a:ext cx="936000" cy="252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表示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CustomShape 22"/>
          <p:cNvSpPr/>
          <p:nvPr/>
        </p:nvSpPr>
        <p:spPr>
          <a:xfrm>
            <a:off x="2484000" y="2376000"/>
            <a:ext cx="936000" cy="252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8" name="CustomShape 23"/>
          <p:cNvSpPr/>
          <p:nvPr/>
        </p:nvSpPr>
        <p:spPr>
          <a:xfrm>
            <a:off x="1902960" y="3204000"/>
            <a:ext cx="1241280" cy="344520"/>
          </a:xfrm>
          <a:custGeom>
            <a:avLst/>
            <a:gdLst/>
            <a:ahLst/>
            <a:rect l="0" t="0" r="r" b="b"/>
            <a:pathLst>
              <a:path w="3656" h="2586">
                <a:moveTo>
                  <a:pt x="573" y="1627"/>
                </a:moveTo>
                <a:cubicBezTo>
                  <a:pt x="286" y="1627"/>
                  <a:pt x="0" y="1706"/>
                  <a:pt x="0" y="1786"/>
                </a:cubicBezTo>
                <a:lnTo>
                  <a:pt x="0" y="1905"/>
                </a:lnTo>
                <a:lnTo>
                  <a:pt x="0" y="2024"/>
                </a:lnTo>
                <a:lnTo>
                  <a:pt x="0" y="2187"/>
                </a:lnTo>
                <a:lnTo>
                  <a:pt x="0" y="2306"/>
                </a:lnTo>
                <a:lnTo>
                  <a:pt x="0" y="2425"/>
                </a:lnTo>
                <a:cubicBezTo>
                  <a:pt x="0" y="2505"/>
                  <a:pt x="286" y="2585"/>
                  <a:pt x="573" y="2585"/>
                </a:cubicBezTo>
                <a:lnTo>
                  <a:pt x="1002" y="2585"/>
                </a:lnTo>
                <a:lnTo>
                  <a:pt x="1432" y="2585"/>
                </a:lnTo>
                <a:lnTo>
                  <a:pt x="2016" y="2585"/>
                </a:lnTo>
                <a:lnTo>
                  <a:pt x="2446" y="2585"/>
                </a:lnTo>
                <a:lnTo>
                  <a:pt x="2875" y="2585"/>
                </a:lnTo>
                <a:cubicBezTo>
                  <a:pt x="3162" y="2585"/>
                  <a:pt x="3449" y="2505"/>
                  <a:pt x="3449" y="2425"/>
                </a:cubicBezTo>
                <a:lnTo>
                  <a:pt x="3449" y="2306"/>
                </a:lnTo>
                <a:lnTo>
                  <a:pt x="3449" y="2187"/>
                </a:lnTo>
                <a:lnTo>
                  <a:pt x="3449" y="2024"/>
                </a:lnTo>
                <a:lnTo>
                  <a:pt x="3449" y="1905"/>
                </a:lnTo>
                <a:lnTo>
                  <a:pt x="3449" y="1786"/>
                </a:lnTo>
                <a:cubicBezTo>
                  <a:pt x="3449" y="1706"/>
                  <a:pt x="3162" y="1627"/>
                  <a:pt x="2875" y="1627"/>
                </a:cubicBezTo>
                <a:lnTo>
                  <a:pt x="3655" y="0"/>
                </a:lnTo>
                <a:lnTo>
                  <a:pt x="2016" y="1627"/>
                </a:lnTo>
                <a:lnTo>
                  <a:pt x="1432" y="1627"/>
                </a:lnTo>
                <a:lnTo>
                  <a:pt x="1002" y="1627"/>
                </a:lnTo>
                <a:lnTo>
                  <a:pt x="573" y="1627"/>
                </a:lnTo>
              </a:path>
            </a:pathLst>
          </a:custGeom>
          <a:solidFill>
            <a:srgbClr val="729fc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r>
              <a:rPr b="0" lang="en-US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コンテキストメニュー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CustomShape 24"/>
          <p:cNvSpPr/>
          <p:nvPr/>
        </p:nvSpPr>
        <p:spPr>
          <a:xfrm>
            <a:off x="3132000" y="1080000"/>
            <a:ext cx="6228000" cy="360000"/>
          </a:xfrm>
          <a:prstGeom prst="rect">
            <a:avLst/>
          </a:prstGeom>
          <a:solidFill>
            <a:srgbClr val="23b8dc">
              <a:alpha val="40000"/>
            </a:srgbClr>
          </a:solidFill>
          <a:ln>
            <a:solidFill>
              <a:srgbClr val="0066cc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0" name="CustomShape 25"/>
          <p:cNvSpPr/>
          <p:nvPr/>
        </p:nvSpPr>
        <p:spPr>
          <a:xfrm>
            <a:off x="3276000" y="792000"/>
            <a:ext cx="1368000" cy="252000"/>
          </a:xfrm>
          <a:prstGeom prst="rect">
            <a:avLst/>
          </a:prstGeom>
          <a:solidFill>
            <a:srgbClr val="ffffcc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36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チャート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CustomShape 26"/>
          <p:cNvSpPr/>
          <p:nvPr/>
        </p:nvSpPr>
        <p:spPr>
          <a:xfrm rot="10746600">
            <a:off x="4357440" y="829440"/>
            <a:ext cx="216000" cy="180000"/>
          </a:xfrm>
          <a:custGeom>
            <a:avLst/>
            <a:gdLst/>
            <a:ahLst/>
            <a:rect l="0" t="0" r="r" b="b"/>
            <a:pathLst>
              <a:path w="602" h="507">
                <a:moveTo>
                  <a:pt x="309" y="506"/>
                </a:moveTo>
                <a:lnTo>
                  <a:pt x="0" y="10"/>
                </a:lnTo>
                <a:lnTo>
                  <a:pt x="601" y="0"/>
                </a:lnTo>
                <a:lnTo>
                  <a:pt x="309" y="506"/>
                </a:lnTo>
              </a:path>
            </a:pathLst>
          </a:custGeom>
          <a:solidFill>
            <a:srgbClr val="000000">
              <a:alpha val="40000"/>
            </a:srgbClr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2" name="CustomShape 27"/>
          <p:cNvSpPr/>
          <p:nvPr/>
        </p:nvSpPr>
        <p:spPr>
          <a:xfrm>
            <a:off x="4896000" y="324000"/>
            <a:ext cx="1188000" cy="612000"/>
          </a:xfrm>
          <a:custGeom>
            <a:avLst/>
            <a:gdLst/>
            <a:ahLst/>
            <a:rect l="0" t="0" r="r" b="b"/>
            <a:pathLst>
              <a:path w="5405" h="1846">
                <a:moveTo>
                  <a:pt x="2651" y="0"/>
                </a:moveTo>
                <a:cubicBezTo>
                  <a:pt x="2377" y="0"/>
                  <a:pt x="2103" y="141"/>
                  <a:pt x="2103" y="282"/>
                </a:cubicBezTo>
                <a:lnTo>
                  <a:pt x="2103" y="494"/>
                </a:lnTo>
                <a:lnTo>
                  <a:pt x="2103" y="706"/>
                </a:lnTo>
                <a:lnTo>
                  <a:pt x="2103" y="994"/>
                </a:lnTo>
                <a:lnTo>
                  <a:pt x="0" y="1845"/>
                </a:lnTo>
                <a:lnTo>
                  <a:pt x="2103" y="1418"/>
                </a:lnTo>
                <a:cubicBezTo>
                  <a:pt x="2103" y="1559"/>
                  <a:pt x="2377" y="1701"/>
                  <a:pt x="2651" y="1701"/>
                </a:cubicBezTo>
                <a:lnTo>
                  <a:pt x="3062" y="1701"/>
                </a:lnTo>
                <a:lnTo>
                  <a:pt x="3473" y="1701"/>
                </a:lnTo>
                <a:lnTo>
                  <a:pt x="4033" y="1701"/>
                </a:lnTo>
                <a:lnTo>
                  <a:pt x="4444" y="1701"/>
                </a:lnTo>
                <a:lnTo>
                  <a:pt x="4855" y="1701"/>
                </a:lnTo>
                <a:cubicBezTo>
                  <a:pt x="5129" y="1701"/>
                  <a:pt x="5404" y="1559"/>
                  <a:pt x="5404" y="1418"/>
                </a:cubicBezTo>
                <a:lnTo>
                  <a:pt x="5404" y="1206"/>
                </a:lnTo>
                <a:lnTo>
                  <a:pt x="5404" y="994"/>
                </a:lnTo>
                <a:lnTo>
                  <a:pt x="5404" y="706"/>
                </a:lnTo>
                <a:lnTo>
                  <a:pt x="5404" y="494"/>
                </a:lnTo>
                <a:lnTo>
                  <a:pt x="5404" y="282"/>
                </a:lnTo>
                <a:cubicBezTo>
                  <a:pt x="5404" y="141"/>
                  <a:pt x="5129" y="0"/>
                  <a:pt x="4855" y="0"/>
                </a:cubicBezTo>
                <a:lnTo>
                  <a:pt x="4444" y="0"/>
                </a:lnTo>
                <a:lnTo>
                  <a:pt x="4033" y="0"/>
                </a:lnTo>
                <a:lnTo>
                  <a:pt x="3473" y="0"/>
                </a:lnTo>
                <a:lnTo>
                  <a:pt x="3062" y="0"/>
                </a:lnTo>
                <a:lnTo>
                  <a:pt x="2651" y="0"/>
                </a:lnTo>
              </a:path>
            </a:pathLst>
          </a:custGeom>
          <a:solidFill>
            <a:srgbClr val="729fcf">
              <a:alpha val="40000"/>
            </a:srgbClr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表示内容を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選択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1440000" y="720000"/>
            <a:ext cx="1692000" cy="4680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4" name="CustomShape 2"/>
          <p:cNvSpPr/>
          <p:nvPr/>
        </p:nvSpPr>
        <p:spPr>
          <a:xfrm>
            <a:off x="3132000" y="720000"/>
            <a:ext cx="6228000" cy="4860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5" name="CustomShape 3"/>
          <p:cNvSpPr/>
          <p:nvPr/>
        </p:nvSpPr>
        <p:spPr>
          <a:xfrm>
            <a:off x="3132000" y="468000"/>
            <a:ext cx="936000" cy="252000"/>
          </a:xfrm>
          <a:prstGeom prst="rect">
            <a:avLst/>
          </a:prstGeom>
          <a:solidFill>
            <a:srgbClr val="729fc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CustomShape 4"/>
          <p:cNvSpPr/>
          <p:nvPr/>
        </p:nvSpPr>
        <p:spPr>
          <a:xfrm>
            <a:off x="4068000" y="468000"/>
            <a:ext cx="936000" cy="252000"/>
          </a:xfrm>
          <a:prstGeom prst="rect">
            <a:avLst/>
          </a:prstGeom>
          <a:solidFill>
            <a:srgbClr val="729fc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CustomShape 5"/>
          <p:cNvSpPr/>
          <p:nvPr/>
        </p:nvSpPr>
        <p:spPr>
          <a:xfrm>
            <a:off x="1800000" y="1368000"/>
            <a:ext cx="1008000" cy="252000"/>
          </a:xfrm>
          <a:prstGeom prst="rect">
            <a:avLst/>
          </a:prstGeom>
          <a:solidFill>
            <a:srgbClr val="ffffcc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36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グループ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CustomShape 6"/>
          <p:cNvSpPr/>
          <p:nvPr/>
        </p:nvSpPr>
        <p:spPr>
          <a:xfrm>
            <a:off x="1908000" y="1692000"/>
            <a:ext cx="432000" cy="252000"/>
          </a:xfrm>
          <a:prstGeom prst="rect">
            <a:avLst/>
          </a:prstGeom>
          <a:solidFill>
            <a:srgbClr val="ffffcc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36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CustomShape 7"/>
          <p:cNvSpPr/>
          <p:nvPr/>
        </p:nvSpPr>
        <p:spPr>
          <a:xfrm>
            <a:off x="1440000" y="720000"/>
            <a:ext cx="1692000" cy="360000"/>
          </a:xfrm>
          <a:prstGeom prst="rect">
            <a:avLst/>
          </a:prstGeom>
          <a:solidFill>
            <a:srgbClr val="23b8dc">
              <a:alpha val="40000"/>
            </a:srgbClr>
          </a:solidFill>
          <a:ln>
            <a:solidFill>
              <a:srgbClr val="0066cc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70" name="CustomShape 8"/>
          <p:cNvSpPr/>
          <p:nvPr/>
        </p:nvSpPr>
        <p:spPr>
          <a:xfrm>
            <a:off x="1512000" y="756000"/>
            <a:ext cx="252000" cy="252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71" name="CustomShape 9"/>
          <p:cNvSpPr/>
          <p:nvPr/>
        </p:nvSpPr>
        <p:spPr>
          <a:xfrm>
            <a:off x="1836000" y="756000"/>
            <a:ext cx="252000" cy="252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72" name="CustomShape 10"/>
          <p:cNvSpPr/>
          <p:nvPr/>
        </p:nvSpPr>
        <p:spPr>
          <a:xfrm>
            <a:off x="3132000" y="720000"/>
            <a:ext cx="6228000" cy="360000"/>
          </a:xfrm>
          <a:prstGeom prst="rect">
            <a:avLst/>
          </a:prstGeom>
          <a:solidFill>
            <a:srgbClr val="23b8dc">
              <a:alpha val="40000"/>
            </a:srgbClr>
          </a:solidFill>
          <a:ln>
            <a:solidFill>
              <a:srgbClr val="0066cc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73" name="CustomShape 11"/>
          <p:cNvSpPr/>
          <p:nvPr/>
        </p:nvSpPr>
        <p:spPr>
          <a:xfrm>
            <a:off x="1440000" y="5400000"/>
            <a:ext cx="720000" cy="216000"/>
          </a:xfrm>
          <a:prstGeom prst="rect">
            <a:avLst/>
          </a:prstGeom>
          <a:solidFill>
            <a:srgbClr val="729fc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CustomShape 12"/>
          <p:cNvSpPr/>
          <p:nvPr/>
        </p:nvSpPr>
        <p:spPr>
          <a:xfrm>
            <a:off x="3312000" y="792000"/>
            <a:ext cx="252000" cy="252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75" name="CustomShape 13"/>
          <p:cNvSpPr/>
          <p:nvPr/>
        </p:nvSpPr>
        <p:spPr>
          <a:xfrm>
            <a:off x="3780000" y="1764000"/>
            <a:ext cx="4896000" cy="3168000"/>
          </a:xfrm>
          <a:prstGeom prst="rect">
            <a:avLst/>
          </a:prstGeom>
          <a:solidFill>
            <a:srgbClr val="99ccff">
              <a:alpha val="40000"/>
            </a:srgbClr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バックテスト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スクリーニング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CustomShape 14"/>
          <p:cNvSpPr/>
          <p:nvPr/>
        </p:nvSpPr>
        <p:spPr>
          <a:xfrm>
            <a:off x="1440000" y="5652000"/>
            <a:ext cx="7956000" cy="1188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0066cc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77" name="CustomShape 15"/>
          <p:cNvSpPr/>
          <p:nvPr/>
        </p:nvSpPr>
        <p:spPr>
          <a:xfrm>
            <a:off x="2340000" y="5832000"/>
            <a:ext cx="5652000" cy="936000"/>
          </a:xfrm>
          <a:prstGeom prst="rect">
            <a:avLst/>
          </a:prstGeom>
          <a:solidFill>
            <a:srgbClr val="99ccff">
              <a:alpha val="40000"/>
            </a:srgbClr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ログ、作業状況を表示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CustomShape 16"/>
          <p:cNvSpPr/>
          <p:nvPr/>
        </p:nvSpPr>
        <p:spPr>
          <a:xfrm>
            <a:off x="1440000" y="6840000"/>
            <a:ext cx="720000" cy="216000"/>
          </a:xfrm>
          <a:prstGeom prst="rect">
            <a:avLst/>
          </a:prstGeom>
          <a:solidFill>
            <a:srgbClr val="729fc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ログ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CustomShape 17"/>
          <p:cNvSpPr/>
          <p:nvPr/>
        </p:nvSpPr>
        <p:spPr>
          <a:xfrm>
            <a:off x="1908000" y="1980000"/>
            <a:ext cx="432000" cy="252000"/>
          </a:xfrm>
          <a:prstGeom prst="rect">
            <a:avLst/>
          </a:prstGeom>
          <a:solidFill>
            <a:srgbClr val="ffffcc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36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CustomShape 18"/>
          <p:cNvSpPr/>
          <p:nvPr/>
        </p:nvSpPr>
        <p:spPr>
          <a:xfrm>
            <a:off x="1476000" y="1368000"/>
            <a:ext cx="288000" cy="252000"/>
          </a:xfrm>
          <a:prstGeom prst="rect">
            <a:avLst/>
          </a:prstGeom>
          <a:solidFill>
            <a:srgbClr val="ffffcc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36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レ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CustomShape 19"/>
          <p:cNvSpPr/>
          <p:nvPr/>
        </p:nvSpPr>
        <p:spPr>
          <a:xfrm>
            <a:off x="1584000" y="1692000"/>
            <a:ext cx="288000" cy="252000"/>
          </a:xfrm>
          <a:prstGeom prst="rect">
            <a:avLst/>
          </a:prstGeom>
          <a:solidFill>
            <a:srgbClr val="ffffcc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36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レ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CustomShape 20"/>
          <p:cNvSpPr/>
          <p:nvPr/>
        </p:nvSpPr>
        <p:spPr>
          <a:xfrm>
            <a:off x="1584000" y="1980000"/>
            <a:ext cx="288000" cy="252000"/>
          </a:xfrm>
          <a:prstGeom prst="rect">
            <a:avLst/>
          </a:prstGeom>
          <a:solidFill>
            <a:srgbClr val="ffffcc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36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レ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CustomShape 21"/>
          <p:cNvSpPr/>
          <p:nvPr/>
        </p:nvSpPr>
        <p:spPr>
          <a:xfrm>
            <a:off x="360360" y="972000"/>
            <a:ext cx="899640" cy="792000"/>
          </a:xfrm>
          <a:custGeom>
            <a:avLst/>
            <a:gdLst/>
            <a:ahLst/>
            <a:rect l="0" t="0" r="r" b="b"/>
            <a:pathLst>
              <a:path w="3024" h="2202">
                <a:moveTo>
                  <a:pt x="452" y="0"/>
                </a:moveTo>
                <a:cubicBezTo>
                  <a:pt x="244" y="0"/>
                  <a:pt x="34" y="182"/>
                  <a:pt x="30" y="365"/>
                </a:cubicBezTo>
                <a:lnTo>
                  <a:pt x="25" y="639"/>
                </a:lnTo>
                <a:lnTo>
                  <a:pt x="20" y="914"/>
                </a:lnTo>
                <a:lnTo>
                  <a:pt x="14" y="1286"/>
                </a:lnTo>
                <a:lnTo>
                  <a:pt x="9" y="1561"/>
                </a:lnTo>
                <a:lnTo>
                  <a:pt x="4" y="1835"/>
                </a:lnTo>
                <a:cubicBezTo>
                  <a:pt x="0" y="2018"/>
                  <a:pt x="204" y="2201"/>
                  <a:pt x="412" y="2201"/>
                </a:cubicBezTo>
                <a:lnTo>
                  <a:pt x="723" y="2201"/>
                </a:lnTo>
                <a:lnTo>
                  <a:pt x="1035" y="2201"/>
                </a:lnTo>
                <a:lnTo>
                  <a:pt x="1458" y="2201"/>
                </a:lnTo>
                <a:lnTo>
                  <a:pt x="1770" y="2201"/>
                </a:lnTo>
                <a:lnTo>
                  <a:pt x="2081" y="2201"/>
                </a:lnTo>
                <a:cubicBezTo>
                  <a:pt x="2289" y="2201"/>
                  <a:pt x="2500" y="2018"/>
                  <a:pt x="2504" y="1835"/>
                </a:cubicBezTo>
                <a:lnTo>
                  <a:pt x="3023" y="1639"/>
                </a:lnTo>
                <a:lnTo>
                  <a:pt x="2514" y="1286"/>
                </a:lnTo>
                <a:lnTo>
                  <a:pt x="2520" y="914"/>
                </a:lnTo>
                <a:lnTo>
                  <a:pt x="2525" y="639"/>
                </a:lnTo>
                <a:lnTo>
                  <a:pt x="2530" y="365"/>
                </a:lnTo>
                <a:cubicBezTo>
                  <a:pt x="2534" y="182"/>
                  <a:pt x="2329" y="0"/>
                  <a:pt x="2121" y="0"/>
                </a:cubicBezTo>
                <a:lnTo>
                  <a:pt x="1810" y="0"/>
                </a:lnTo>
                <a:lnTo>
                  <a:pt x="1498" y="0"/>
                </a:lnTo>
                <a:lnTo>
                  <a:pt x="1075" y="0"/>
                </a:lnTo>
                <a:lnTo>
                  <a:pt x="763" y="0"/>
                </a:lnTo>
                <a:lnTo>
                  <a:pt x="452" y="0"/>
                </a:lnTo>
              </a:path>
            </a:pathLst>
          </a:custGeom>
          <a:solidFill>
            <a:srgbClr val="729fcf">
              <a:alpha val="40000"/>
            </a:srgbClr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グループをチェック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b="0" lang="en-US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するとグループ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b="0" lang="en-US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内のデータは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b="0" lang="en-US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全てチェックされる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CustomShape 22"/>
          <p:cNvSpPr/>
          <p:nvPr/>
        </p:nvSpPr>
        <p:spPr>
          <a:xfrm>
            <a:off x="2232000" y="2088000"/>
            <a:ext cx="1440000" cy="252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バックテスト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CustomShape 23"/>
          <p:cNvSpPr/>
          <p:nvPr/>
        </p:nvSpPr>
        <p:spPr>
          <a:xfrm>
            <a:off x="2232000" y="2340000"/>
            <a:ext cx="1440000" cy="252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スクリーニング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24"/>
          <p:cNvSpPr/>
          <p:nvPr/>
        </p:nvSpPr>
        <p:spPr>
          <a:xfrm>
            <a:off x="1620000" y="3168000"/>
            <a:ext cx="1241280" cy="344520"/>
          </a:xfrm>
          <a:custGeom>
            <a:avLst/>
            <a:gdLst/>
            <a:ahLst/>
            <a:rect l="0" t="0" r="r" b="b"/>
            <a:pathLst>
              <a:path w="3656" h="2586">
                <a:moveTo>
                  <a:pt x="573" y="1627"/>
                </a:moveTo>
                <a:cubicBezTo>
                  <a:pt x="286" y="1627"/>
                  <a:pt x="0" y="1706"/>
                  <a:pt x="0" y="1786"/>
                </a:cubicBezTo>
                <a:lnTo>
                  <a:pt x="0" y="1905"/>
                </a:lnTo>
                <a:lnTo>
                  <a:pt x="0" y="2024"/>
                </a:lnTo>
                <a:lnTo>
                  <a:pt x="0" y="2187"/>
                </a:lnTo>
                <a:lnTo>
                  <a:pt x="0" y="2306"/>
                </a:lnTo>
                <a:lnTo>
                  <a:pt x="0" y="2425"/>
                </a:lnTo>
                <a:cubicBezTo>
                  <a:pt x="0" y="2505"/>
                  <a:pt x="286" y="2585"/>
                  <a:pt x="573" y="2585"/>
                </a:cubicBezTo>
                <a:lnTo>
                  <a:pt x="1002" y="2585"/>
                </a:lnTo>
                <a:lnTo>
                  <a:pt x="1432" y="2585"/>
                </a:lnTo>
                <a:lnTo>
                  <a:pt x="2016" y="2585"/>
                </a:lnTo>
                <a:lnTo>
                  <a:pt x="2446" y="2585"/>
                </a:lnTo>
                <a:lnTo>
                  <a:pt x="2875" y="2585"/>
                </a:lnTo>
                <a:cubicBezTo>
                  <a:pt x="3162" y="2585"/>
                  <a:pt x="3449" y="2505"/>
                  <a:pt x="3449" y="2425"/>
                </a:cubicBezTo>
                <a:lnTo>
                  <a:pt x="3449" y="2306"/>
                </a:lnTo>
                <a:lnTo>
                  <a:pt x="3449" y="2187"/>
                </a:lnTo>
                <a:lnTo>
                  <a:pt x="3449" y="2024"/>
                </a:lnTo>
                <a:lnTo>
                  <a:pt x="3449" y="1905"/>
                </a:lnTo>
                <a:lnTo>
                  <a:pt x="3449" y="1786"/>
                </a:lnTo>
                <a:cubicBezTo>
                  <a:pt x="3449" y="1706"/>
                  <a:pt x="3162" y="1627"/>
                  <a:pt x="2875" y="1627"/>
                </a:cubicBezTo>
                <a:lnTo>
                  <a:pt x="3655" y="0"/>
                </a:lnTo>
                <a:lnTo>
                  <a:pt x="2016" y="1627"/>
                </a:lnTo>
                <a:lnTo>
                  <a:pt x="1432" y="1627"/>
                </a:lnTo>
                <a:lnTo>
                  <a:pt x="1002" y="1627"/>
                </a:lnTo>
                <a:lnTo>
                  <a:pt x="573" y="1627"/>
                </a:lnTo>
              </a:path>
            </a:pathLst>
          </a:custGeom>
          <a:solidFill>
            <a:srgbClr val="729fc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r>
              <a:rPr b="0" lang="en-US" sz="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コンテキストメニュー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1440000" y="648000"/>
            <a:ext cx="4572000" cy="2736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88" name="CustomShape 2"/>
          <p:cNvSpPr/>
          <p:nvPr/>
        </p:nvSpPr>
        <p:spPr>
          <a:xfrm>
            <a:off x="1656000" y="828000"/>
            <a:ext cx="1044000" cy="216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テスト期間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CustomShape 3"/>
          <p:cNvSpPr/>
          <p:nvPr/>
        </p:nvSpPr>
        <p:spPr>
          <a:xfrm>
            <a:off x="2844000" y="828000"/>
            <a:ext cx="648000" cy="216000"/>
          </a:xfrm>
          <a:prstGeom prst="rect">
            <a:avLst/>
          </a:prstGeom>
          <a:solidFill>
            <a:srgbClr val="729fcf">
              <a:alpha val="40000"/>
            </a:srgbClr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0" name="CustomShape 4"/>
          <p:cNvSpPr/>
          <p:nvPr/>
        </p:nvSpPr>
        <p:spPr>
          <a:xfrm>
            <a:off x="3564000" y="828000"/>
            <a:ext cx="324000" cy="216000"/>
          </a:xfrm>
          <a:prstGeom prst="rect">
            <a:avLst/>
          </a:prstGeom>
          <a:solidFill>
            <a:srgbClr val="729fcf">
              <a:alpha val="40000"/>
            </a:srgbClr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～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CustomShape 5"/>
          <p:cNvSpPr/>
          <p:nvPr/>
        </p:nvSpPr>
        <p:spPr>
          <a:xfrm>
            <a:off x="3960000" y="828000"/>
            <a:ext cx="648000" cy="216000"/>
          </a:xfrm>
          <a:prstGeom prst="rect">
            <a:avLst/>
          </a:prstGeom>
          <a:solidFill>
            <a:srgbClr val="729fcf">
              <a:alpha val="40000"/>
            </a:srgbClr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CustomShape 6"/>
          <p:cNvSpPr/>
          <p:nvPr/>
        </p:nvSpPr>
        <p:spPr>
          <a:xfrm>
            <a:off x="1656000" y="1224000"/>
            <a:ext cx="1044000" cy="216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テストリスト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CustomShape 7"/>
          <p:cNvSpPr/>
          <p:nvPr/>
        </p:nvSpPr>
        <p:spPr>
          <a:xfrm>
            <a:off x="1656000" y="1512000"/>
            <a:ext cx="3024000" cy="792000"/>
          </a:xfrm>
          <a:prstGeom prst="rect">
            <a:avLst/>
          </a:prstGeom>
          <a:solidFill>
            <a:srgbClr val="729fcf">
              <a:alpha val="40000"/>
            </a:srgbClr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テストリ</a:t>
            </a: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スト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CustomShape 8"/>
          <p:cNvSpPr/>
          <p:nvPr/>
        </p:nvSpPr>
        <p:spPr>
          <a:xfrm>
            <a:off x="1656000" y="2412000"/>
            <a:ext cx="1044000" cy="216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テスト名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CustomShape 9"/>
          <p:cNvSpPr/>
          <p:nvPr/>
        </p:nvSpPr>
        <p:spPr>
          <a:xfrm>
            <a:off x="1656000" y="2664000"/>
            <a:ext cx="3024000" cy="216000"/>
          </a:xfrm>
          <a:prstGeom prst="rect">
            <a:avLst/>
          </a:prstGeom>
          <a:solidFill>
            <a:srgbClr val="729fcf">
              <a:alpha val="40000"/>
            </a:srgbClr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テスト名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CustomShape 10"/>
          <p:cNvSpPr/>
          <p:nvPr/>
        </p:nvSpPr>
        <p:spPr>
          <a:xfrm>
            <a:off x="3708000" y="3060000"/>
            <a:ext cx="972000" cy="216000"/>
          </a:xfrm>
          <a:prstGeom prst="rect">
            <a:avLst/>
          </a:prstGeom>
          <a:solidFill>
            <a:srgbClr val="729fcf">
              <a:alpha val="40000"/>
            </a:srgbClr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キャンセル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CustomShape 11"/>
          <p:cNvSpPr/>
          <p:nvPr/>
        </p:nvSpPr>
        <p:spPr>
          <a:xfrm>
            <a:off x="4788000" y="3060000"/>
            <a:ext cx="972000" cy="216000"/>
          </a:xfrm>
          <a:prstGeom prst="rect">
            <a:avLst/>
          </a:prstGeom>
          <a:solidFill>
            <a:srgbClr val="729fcf">
              <a:alpha val="40000"/>
            </a:srgbClr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完了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1441440" y="720000"/>
            <a:ext cx="1692000" cy="4680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9" name="CustomShape 2"/>
          <p:cNvSpPr/>
          <p:nvPr/>
        </p:nvSpPr>
        <p:spPr>
          <a:xfrm>
            <a:off x="3133440" y="720000"/>
            <a:ext cx="6228000" cy="4860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00" name="CustomShape 3"/>
          <p:cNvSpPr/>
          <p:nvPr/>
        </p:nvSpPr>
        <p:spPr>
          <a:xfrm>
            <a:off x="3133440" y="468000"/>
            <a:ext cx="936000" cy="252000"/>
          </a:xfrm>
          <a:prstGeom prst="rect">
            <a:avLst/>
          </a:prstGeom>
          <a:solidFill>
            <a:srgbClr val="729fc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バックテスト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CustomShape 4"/>
          <p:cNvSpPr/>
          <p:nvPr/>
        </p:nvSpPr>
        <p:spPr>
          <a:xfrm>
            <a:off x="1548000" y="1368000"/>
            <a:ext cx="1368000" cy="252000"/>
          </a:xfrm>
          <a:prstGeom prst="rect">
            <a:avLst/>
          </a:prstGeom>
          <a:solidFill>
            <a:srgbClr val="ffffcc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36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バックテスト名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CustomShape 5"/>
          <p:cNvSpPr/>
          <p:nvPr/>
        </p:nvSpPr>
        <p:spPr>
          <a:xfrm>
            <a:off x="1728000" y="1656000"/>
            <a:ext cx="936000" cy="252000"/>
          </a:xfrm>
          <a:prstGeom prst="rect">
            <a:avLst/>
          </a:prstGeom>
          <a:solidFill>
            <a:srgbClr val="ffffcc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36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グループ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CustomShape 6"/>
          <p:cNvSpPr/>
          <p:nvPr/>
        </p:nvSpPr>
        <p:spPr>
          <a:xfrm>
            <a:off x="1441440" y="720000"/>
            <a:ext cx="1692000" cy="360000"/>
          </a:xfrm>
          <a:prstGeom prst="rect">
            <a:avLst/>
          </a:prstGeom>
          <a:solidFill>
            <a:srgbClr val="23b8dc">
              <a:alpha val="40000"/>
            </a:srgbClr>
          </a:solidFill>
          <a:ln>
            <a:solidFill>
              <a:srgbClr val="0066cc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04" name="CustomShape 7"/>
          <p:cNvSpPr/>
          <p:nvPr/>
        </p:nvSpPr>
        <p:spPr>
          <a:xfrm>
            <a:off x="1513440" y="756000"/>
            <a:ext cx="252000" cy="252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05" name="CustomShape 8"/>
          <p:cNvSpPr/>
          <p:nvPr/>
        </p:nvSpPr>
        <p:spPr>
          <a:xfrm>
            <a:off x="1837440" y="756000"/>
            <a:ext cx="252000" cy="252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06" name="CustomShape 9"/>
          <p:cNvSpPr/>
          <p:nvPr/>
        </p:nvSpPr>
        <p:spPr>
          <a:xfrm>
            <a:off x="3132000" y="720000"/>
            <a:ext cx="6228000" cy="360000"/>
          </a:xfrm>
          <a:prstGeom prst="rect">
            <a:avLst/>
          </a:prstGeom>
          <a:solidFill>
            <a:srgbClr val="23b8dc">
              <a:alpha val="40000"/>
            </a:srgbClr>
          </a:solidFill>
          <a:ln>
            <a:solidFill>
              <a:srgbClr val="0066cc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07" name="CustomShape 10"/>
          <p:cNvSpPr/>
          <p:nvPr/>
        </p:nvSpPr>
        <p:spPr>
          <a:xfrm>
            <a:off x="1441440" y="5400000"/>
            <a:ext cx="720000" cy="216000"/>
          </a:xfrm>
          <a:prstGeom prst="rect">
            <a:avLst/>
          </a:prstGeom>
          <a:solidFill>
            <a:srgbClr val="729fc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CustomShape 11"/>
          <p:cNvSpPr/>
          <p:nvPr/>
        </p:nvSpPr>
        <p:spPr>
          <a:xfrm>
            <a:off x="3313440" y="792000"/>
            <a:ext cx="252000" cy="252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←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CustomShape 12"/>
          <p:cNvSpPr/>
          <p:nvPr/>
        </p:nvSpPr>
        <p:spPr>
          <a:xfrm>
            <a:off x="3781440" y="1764000"/>
            <a:ext cx="4896000" cy="3168000"/>
          </a:xfrm>
          <a:prstGeom prst="rect">
            <a:avLst/>
          </a:prstGeom>
          <a:solidFill>
            <a:srgbClr val="99ccff">
              <a:alpha val="40000"/>
            </a:srgbClr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結果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CustomShape 13"/>
          <p:cNvSpPr/>
          <p:nvPr/>
        </p:nvSpPr>
        <p:spPr>
          <a:xfrm>
            <a:off x="1441440" y="5652000"/>
            <a:ext cx="7956000" cy="1188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0066cc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11" name="CustomShape 14"/>
          <p:cNvSpPr/>
          <p:nvPr/>
        </p:nvSpPr>
        <p:spPr>
          <a:xfrm>
            <a:off x="2341440" y="5832000"/>
            <a:ext cx="5652000" cy="936000"/>
          </a:xfrm>
          <a:prstGeom prst="rect">
            <a:avLst/>
          </a:prstGeom>
          <a:solidFill>
            <a:srgbClr val="99ccff">
              <a:alpha val="40000"/>
            </a:srgbClr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ログ、作業状況を表示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" name="CustomShape 15"/>
          <p:cNvSpPr/>
          <p:nvPr/>
        </p:nvSpPr>
        <p:spPr>
          <a:xfrm>
            <a:off x="1441440" y="6840000"/>
            <a:ext cx="720000" cy="216000"/>
          </a:xfrm>
          <a:prstGeom prst="rect">
            <a:avLst/>
          </a:prstGeom>
          <a:solidFill>
            <a:srgbClr val="729fcf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ログ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CustomShape 16"/>
          <p:cNvSpPr/>
          <p:nvPr/>
        </p:nvSpPr>
        <p:spPr>
          <a:xfrm>
            <a:off x="1872000" y="1944000"/>
            <a:ext cx="432000" cy="252000"/>
          </a:xfrm>
          <a:prstGeom prst="rect">
            <a:avLst/>
          </a:prstGeom>
          <a:solidFill>
            <a:srgbClr val="ffffcc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36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CustomShape 17"/>
          <p:cNvSpPr/>
          <p:nvPr/>
        </p:nvSpPr>
        <p:spPr>
          <a:xfrm>
            <a:off x="1872000" y="2232000"/>
            <a:ext cx="432000" cy="252000"/>
          </a:xfrm>
          <a:prstGeom prst="rect">
            <a:avLst/>
          </a:prstGeom>
          <a:solidFill>
            <a:srgbClr val="ffffcc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36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CustomShape 18"/>
          <p:cNvSpPr/>
          <p:nvPr/>
        </p:nvSpPr>
        <p:spPr>
          <a:xfrm>
            <a:off x="3636000" y="792000"/>
            <a:ext cx="252000" cy="25200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→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CustomShape 19"/>
          <p:cNvSpPr/>
          <p:nvPr/>
        </p:nvSpPr>
        <p:spPr>
          <a:xfrm>
            <a:off x="4032000" y="792000"/>
            <a:ext cx="1368000" cy="252000"/>
          </a:xfrm>
          <a:prstGeom prst="rect">
            <a:avLst/>
          </a:prstGeom>
          <a:solidFill>
            <a:srgbClr val="ffffcc">
              <a:alpha val="40000"/>
            </a:srgbClr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36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全体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CustomShape 20"/>
          <p:cNvSpPr/>
          <p:nvPr/>
        </p:nvSpPr>
        <p:spPr>
          <a:xfrm>
            <a:off x="3132000" y="1080000"/>
            <a:ext cx="6228000" cy="360000"/>
          </a:xfrm>
          <a:prstGeom prst="rect">
            <a:avLst/>
          </a:prstGeom>
          <a:solidFill>
            <a:srgbClr val="23b8dc">
              <a:alpha val="40000"/>
            </a:srgbClr>
          </a:solidFill>
          <a:ln>
            <a:solidFill>
              <a:srgbClr val="0066cc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18" name="CustomShape 21"/>
          <p:cNvSpPr/>
          <p:nvPr/>
        </p:nvSpPr>
        <p:spPr>
          <a:xfrm rot="10746600">
            <a:off x="5113440" y="829440"/>
            <a:ext cx="216000" cy="180000"/>
          </a:xfrm>
          <a:custGeom>
            <a:avLst/>
            <a:gdLst/>
            <a:ahLst/>
            <a:rect l="0" t="0" r="r" b="b"/>
            <a:pathLst>
              <a:path w="602" h="507">
                <a:moveTo>
                  <a:pt x="309" y="506"/>
                </a:moveTo>
                <a:lnTo>
                  <a:pt x="0" y="10"/>
                </a:lnTo>
                <a:lnTo>
                  <a:pt x="601" y="0"/>
                </a:lnTo>
                <a:lnTo>
                  <a:pt x="309" y="506"/>
                </a:lnTo>
              </a:path>
            </a:pathLst>
          </a:custGeom>
          <a:solidFill>
            <a:srgbClr val="000000">
              <a:alpha val="40000"/>
            </a:srgbClr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19" name="CustomShape 22"/>
          <p:cNvSpPr/>
          <p:nvPr/>
        </p:nvSpPr>
        <p:spPr>
          <a:xfrm>
            <a:off x="5652000" y="324000"/>
            <a:ext cx="1188000" cy="612000"/>
          </a:xfrm>
          <a:custGeom>
            <a:avLst/>
            <a:gdLst/>
            <a:ahLst/>
            <a:rect l="0" t="0" r="r" b="b"/>
            <a:pathLst>
              <a:path w="5405" h="1846">
                <a:moveTo>
                  <a:pt x="2651" y="0"/>
                </a:moveTo>
                <a:cubicBezTo>
                  <a:pt x="2377" y="0"/>
                  <a:pt x="2103" y="141"/>
                  <a:pt x="2103" y="282"/>
                </a:cubicBezTo>
                <a:lnTo>
                  <a:pt x="2103" y="494"/>
                </a:lnTo>
                <a:lnTo>
                  <a:pt x="2103" y="706"/>
                </a:lnTo>
                <a:lnTo>
                  <a:pt x="2103" y="994"/>
                </a:lnTo>
                <a:lnTo>
                  <a:pt x="0" y="1845"/>
                </a:lnTo>
                <a:lnTo>
                  <a:pt x="2103" y="1418"/>
                </a:lnTo>
                <a:cubicBezTo>
                  <a:pt x="2103" y="1559"/>
                  <a:pt x="2377" y="1701"/>
                  <a:pt x="2651" y="1701"/>
                </a:cubicBezTo>
                <a:lnTo>
                  <a:pt x="3062" y="1701"/>
                </a:lnTo>
                <a:lnTo>
                  <a:pt x="3473" y="1701"/>
                </a:lnTo>
                <a:lnTo>
                  <a:pt x="4033" y="1701"/>
                </a:lnTo>
                <a:lnTo>
                  <a:pt x="4444" y="1701"/>
                </a:lnTo>
                <a:lnTo>
                  <a:pt x="4855" y="1701"/>
                </a:lnTo>
                <a:cubicBezTo>
                  <a:pt x="5129" y="1701"/>
                  <a:pt x="5404" y="1559"/>
                  <a:pt x="5404" y="1418"/>
                </a:cubicBezTo>
                <a:lnTo>
                  <a:pt x="5404" y="1206"/>
                </a:lnTo>
                <a:lnTo>
                  <a:pt x="5404" y="994"/>
                </a:lnTo>
                <a:lnTo>
                  <a:pt x="5404" y="706"/>
                </a:lnTo>
                <a:lnTo>
                  <a:pt x="5404" y="494"/>
                </a:lnTo>
                <a:lnTo>
                  <a:pt x="5404" y="282"/>
                </a:lnTo>
                <a:cubicBezTo>
                  <a:pt x="5404" y="141"/>
                  <a:pt x="5129" y="0"/>
                  <a:pt x="4855" y="0"/>
                </a:cubicBezTo>
                <a:lnTo>
                  <a:pt x="4444" y="0"/>
                </a:lnTo>
                <a:lnTo>
                  <a:pt x="4033" y="0"/>
                </a:lnTo>
                <a:lnTo>
                  <a:pt x="3473" y="0"/>
                </a:lnTo>
                <a:lnTo>
                  <a:pt x="3062" y="0"/>
                </a:lnTo>
                <a:lnTo>
                  <a:pt x="2651" y="0"/>
                </a:lnTo>
              </a:path>
            </a:pathLst>
          </a:custGeom>
          <a:solidFill>
            <a:srgbClr val="729fcf">
              <a:alpha val="40000"/>
            </a:srgbClr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表示内容を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選択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CustomShape 23"/>
          <p:cNvSpPr/>
          <p:nvPr/>
        </p:nvSpPr>
        <p:spPr>
          <a:xfrm>
            <a:off x="3312000" y="1116000"/>
            <a:ext cx="252000" cy="252000"/>
          </a:xfrm>
          <a:prstGeom prst="rect">
            <a:avLst/>
          </a:prstGeom>
          <a:solidFill>
            <a:srgbClr val="6b4794">
              <a:alpha val="40000"/>
            </a:srgbClr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21" name="CustomShape 24"/>
          <p:cNvSpPr/>
          <p:nvPr/>
        </p:nvSpPr>
        <p:spPr>
          <a:xfrm>
            <a:off x="3600000" y="1116000"/>
            <a:ext cx="252000" cy="252000"/>
          </a:xfrm>
          <a:prstGeom prst="rect">
            <a:avLst/>
          </a:prstGeom>
          <a:solidFill>
            <a:srgbClr val="6b4794">
              <a:alpha val="40000"/>
            </a:srgbClr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22" name="CustomShape 25"/>
          <p:cNvSpPr/>
          <p:nvPr/>
        </p:nvSpPr>
        <p:spPr>
          <a:xfrm>
            <a:off x="3924000" y="1116000"/>
            <a:ext cx="252000" cy="252000"/>
          </a:xfrm>
          <a:prstGeom prst="rect">
            <a:avLst/>
          </a:prstGeom>
          <a:solidFill>
            <a:srgbClr val="6b4794">
              <a:alpha val="40000"/>
            </a:srgbClr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23" name="CustomShape 26"/>
          <p:cNvSpPr/>
          <p:nvPr/>
        </p:nvSpPr>
        <p:spPr>
          <a:xfrm>
            <a:off x="4608000" y="1152000"/>
            <a:ext cx="1404000" cy="612000"/>
          </a:xfrm>
          <a:custGeom>
            <a:avLst/>
            <a:gdLst/>
            <a:ahLst/>
            <a:rect l="0" t="0" r="r" b="b"/>
            <a:pathLst>
              <a:path w="5060" h="1702">
                <a:moveTo>
                  <a:pt x="1806" y="0"/>
                </a:moveTo>
                <a:cubicBezTo>
                  <a:pt x="1482" y="0"/>
                  <a:pt x="1158" y="141"/>
                  <a:pt x="1158" y="282"/>
                </a:cubicBezTo>
                <a:lnTo>
                  <a:pt x="0" y="371"/>
                </a:lnTo>
                <a:lnTo>
                  <a:pt x="1158" y="706"/>
                </a:lnTo>
                <a:lnTo>
                  <a:pt x="1158" y="994"/>
                </a:lnTo>
                <a:lnTo>
                  <a:pt x="1158" y="1206"/>
                </a:lnTo>
                <a:lnTo>
                  <a:pt x="1158" y="1418"/>
                </a:lnTo>
                <a:cubicBezTo>
                  <a:pt x="1158" y="1559"/>
                  <a:pt x="1482" y="1701"/>
                  <a:pt x="1806" y="1701"/>
                </a:cubicBezTo>
                <a:lnTo>
                  <a:pt x="2292" y="1701"/>
                </a:lnTo>
                <a:lnTo>
                  <a:pt x="2777" y="1701"/>
                </a:lnTo>
                <a:lnTo>
                  <a:pt x="3439" y="1701"/>
                </a:lnTo>
                <a:lnTo>
                  <a:pt x="3924" y="1701"/>
                </a:lnTo>
                <a:lnTo>
                  <a:pt x="4410" y="1701"/>
                </a:lnTo>
                <a:cubicBezTo>
                  <a:pt x="4734" y="1701"/>
                  <a:pt x="5059" y="1559"/>
                  <a:pt x="5059" y="1418"/>
                </a:cubicBezTo>
                <a:lnTo>
                  <a:pt x="5059" y="1206"/>
                </a:lnTo>
                <a:lnTo>
                  <a:pt x="5059" y="994"/>
                </a:lnTo>
                <a:lnTo>
                  <a:pt x="5059" y="706"/>
                </a:lnTo>
                <a:lnTo>
                  <a:pt x="5059" y="494"/>
                </a:lnTo>
                <a:lnTo>
                  <a:pt x="5059" y="282"/>
                </a:lnTo>
                <a:cubicBezTo>
                  <a:pt x="5059" y="141"/>
                  <a:pt x="4734" y="0"/>
                  <a:pt x="4410" y="0"/>
                </a:cubicBezTo>
                <a:lnTo>
                  <a:pt x="3924" y="0"/>
                </a:lnTo>
                <a:lnTo>
                  <a:pt x="3439" y="0"/>
                </a:lnTo>
                <a:lnTo>
                  <a:pt x="2777" y="0"/>
                </a:lnTo>
                <a:lnTo>
                  <a:pt x="2292" y="0"/>
                </a:lnTo>
                <a:lnTo>
                  <a:pt x="1806" y="0"/>
                </a:lnTo>
              </a:path>
            </a:pathLst>
          </a:custGeom>
          <a:solidFill>
            <a:srgbClr val="729fcf">
              <a:alpha val="40000"/>
            </a:srgbClr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表示内容に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該当する操作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Application>LibreOffice/5.1.0.3$Windows_x86 LibreOffice_project/5e3e00a007d9b3b6efb6797a8b8e57b51ab1f737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2017-02-05T11:38:04Z</dcterms:created>
  <dc:creator/>
  <dc:description/>
  <dc:language>ja-JP</dc:language>
  <cp:lastModifiedBy/>
  <dcterms:modified xsi:type="dcterms:W3CDTF">2017-02-05T14:34:39Z</dcterms:modified>
  <cp:revision>5</cp:revision>
  <dc:subject/>
  <dc:title/>
</cp:coreProperties>
</file>