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2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CC"/>
    <a:srgbClr val="009900"/>
    <a:srgbClr val="FF5050"/>
    <a:srgbClr val="3399FF"/>
    <a:srgbClr val="0099FF"/>
    <a:srgbClr val="FFFF00"/>
    <a:srgbClr val="66FF66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5" autoAdjust="0"/>
    <p:restoredTop sz="94672" autoAdjust="0"/>
  </p:normalViewPr>
  <p:slideViewPr>
    <p:cSldViewPr>
      <p:cViewPr varScale="1">
        <p:scale>
          <a:sx n="146" d="100"/>
          <a:sy n="146" d="100"/>
        </p:scale>
        <p:origin x="1104" y="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13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13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fld id="{02B9A621-B304-48A3-BFE4-B4F5868F79E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196808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6018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6019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6020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1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2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3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4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6025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6026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602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4000"/>
            </a:lvl1pPr>
          </a:lstStyle>
          <a:p>
            <a:pPr lvl="0"/>
            <a:r>
              <a:rPr lang="ja-JP" altLang="en-US" noProof="0" smtClean="0"/>
              <a:t>マスター タイトルの書式設定</a:t>
            </a:r>
          </a:p>
        </p:txBody>
      </p:sp>
      <p:sp>
        <p:nvSpPr>
          <p:cNvPr id="8602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ja-JP" altLang="en-US" noProof="0" smtClean="0"/>
              <a:t>マスター サブタイトルの書式設定</a:t>
            </a:r>
          </a:p>
        </p:txBody>
      </p:sp>
      <p:sp>
        <p:nvSpPr>
          <p:cNvPr id="86029" name="Rectangle 13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0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1" name="Rectangle 1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fld id="{7D9E1E0C-14A1-4AA1-9700-D16B2D55BB5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B53C957-9486-4B82-B5DD-B9B303C4B41E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138023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769100" y="115888"/>
            <a:ext cx="2195513" cy="6265862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79388" y="115888"/>
            <a:ext cx="6437312" cy="6265862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D6A76CB-634B-452A-8E4A-520B22BB6B82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5460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A78EF2CD-186D-4511-9078-ADE572670C5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97727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ctr"/>
          <a:lstStyle>
            <a:lvl1pPr algn="ctr"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1D6730C-816E-4B79-AF8B-9E895EFC600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4407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79388" y="1052513"/>
            <a:ext cx="4316412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052513"/>
            <a:ext cx="4316413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37E5437-8960-436C-A9DC-C9E444A275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50318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CACD612-7F56-41D1-90BD-5064A3EC3A8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9" name="フッター プレースホルダー 8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59240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7E67DDD-1D83-4E60-AC35-72C00FDE8E1B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82251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31AD516-E11A-4958-B719-D82B1C07A6B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30341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072CA32-C278-4B90-8536-A1E81387161D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434833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6863FFB1-E000-4FA0-9F88-506D28D703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02976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524625"/>
            <a:ext cx="2133600" cy="20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53188"/>
            <a:ext cx="2133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fld id="{A7BEDE21-6B4E-4C7F-A043-26CC2CF446AA}" type="slidenum">
              <a:rPr lang="en-US" altLang="ja-JP"/>
              <a:pPr/>
              <a:t>‹#›</a:t>
            </a:fld>
            <a:endParaRPr lang="en-US" altLang="ja-JP"/>
          </a:p>
        </p:txBody>
      </p:sp>
      <p:grpSp>
        <p:nvGrpSpPr>
          <p:cNvPr id="84996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4997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499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499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1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500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500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500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179388" y="115888"/>
            <a:ext cx="8785225" cy="561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8500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53188"/>
            <a:ext cx="2895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500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179388" y="1052513"/>
            <a:ext cx="8785225" cy="5329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13" r:id="rId1"/>
    <p:sldLayoutId id="2147483714" r:id="rId2"/>
    <p:sldLayoutId id="2147483715" r:id="rId3"/>
    <p:sldLayoutId id="2147483716" r:id="rId4"/>
    <p:sldLayoutId id="2147483717" r:id="rId5"/>
    <p:sldLayoutId id="2147483718" r:id="rId6"/>
    <p:sldLayoutId id="2147483719" r:id="rId7"/>
    <p:sldLayoutId id="2147483720" r:id="rId8"/>
    <p:sldLayoutId id="2147483721" r:id="rId9"/>
    <p:sldLayoutId id="2147483722" r:id="rId10"/>
    <p:sldLayoutId id="2147483723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2800" b="1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32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800" kern="1200">
          <a:solidFill>
            <a:srgbClr val="FFD1E8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anose="05000000000000000000" pitchFamily="2" charset="2"/>
        <a:buChar char="n"/>
        <a:defRPr kumimoji="1" sz="2400" kern="1200">
          <a:solidFill>
            <a:srgbClr val="4BD0FF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000" kern="1200">
          <a:solidFill>
            <a:srgbClr val="33CC33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ステージ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D9E1E0C-14A1-4AA1-9700-D16B2D55BB54}" type="slidenum">
              <a:rPr lang="en-US" altLang="ja-JP" smtClean="0"/>
              <a:pPr/>
              <a:t>1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716745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ステージとフェーズ</a:t>
            </a:r>
            <a:endParaRPr kumimoji="1" lang="ja-JP" altLang="en-US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kumimoji="1" lang="ja-JP" altLang="en-US" smtClean="0"/>
              <a:t>ステージ</a:t>
            </a:r>
            <a:endParaRPr lang="en-US" altLang="ja-JP"/>
          </a:p>
          <a:p>
            <a:pPr lvl="1"/>
            <a:r>
              <a:rPr kumimoji="1" lang="ja-JP" altLang="en-US" smtClean="0"/>
              <a:t>アプリの状態遷移の単位。</a:t>
            </a:r>
            <a:endParaRPr kumimoji="1" lang="en-US" altLang="ja-JP" smtClean="0"/>
          </a:p>
          <a:p>
            <a:pPr lvl="2"/>
            <a:r>
              <a:rPr lang="ja-JP" altLang="en-US"/>
              <a:t>アプリ</a:t>
            </a:r>
            <a:r>
              <a:rPr lang="ja-JP" altLang="en-US" smtClean="0"/>
              <a:t>は、１個以上のステージで構成される。</a:t>
            </a:r>
            <a:endParaRPr lang="en-US" altLang="ja-JP" smtClean="0"/>
          </a:p>
          <a:p>
            <a:pPr lvl="2"/>
            <a:r>
              <a:rPr lang="ja-JP" altLang="en-US" smtClean="0"/>
              <a:t>アプリの状態遷移（ステージ遷移）処理は、</a:t>
            </a:r>
            <a:r>
              <a:rPr lang="en-US" altLang="ja-JP" smtClean="0"/>
              <a:t>Run() </a:t>
            </a:r>
            <a:r>
              <a:rPr lang="ja-JP" altLang="en-US"/>
              <a:t>内</a:t>
            </a:r>
            <a:r>
              <a:rPr lang="ja-JP" altLang="en-US" smtClean="0"/>
              <a:t>に集約する。</a:t>
            </a:r>
            <a:endParaRPr kumimoji="1" lang="en-US" altLang="ja-JP" smtClean="0"/>
          </a:p>
          <a:p>
            <a:pPr lvl="1"/>
            <a:r>
              <a:rPr lang="ja-JP" altLang="en-US" smtClean="0"/>
              <a:t>デバイス</a:t>
            </a:r>
            <a:r>
              <a:rPr lang="ja-JP" altLang="en-US"/>
              <a:t>リソース</a:t>
            </a:r>
            <a:r>
              <a:rPr lang="ja-JP" altLang="en-US" smtClean="0"/>
              <a:t>は、ステージ単位で生成・解放される。</a:t>
            </a:r>
            <a:endParaRPr lang="en-US" altLang="ja-JP" smtClean="0"/>
          </a:p>
          <a:p>
            <a:pPr lvl="1"/>
            <a:r>
              <a:rPr kumimoji="1" lang="ja-JP" altLang="en-US" smtClean="0"/>
              <a:t>ステージは、クラスとして実装する。</a:t>
            </a:r>
            <a:endParaRPr kumimoji="1" lang="en-US" altLang="ja-JP" smtClean="0"/>
          </a:p>
          <a:p>
            <a:pPr lvl="2"/>
            <a:r>
              <a:rPr kumimoji="1" lang="en-US" altLang="ja-JP" smtClean="0"/>
              <a:t>SST.</a:t>
            </a:r>
            <a:r>
              <a:rPr kumimoji="1" lang="ja-JP" altLang="en-US" smtClean="0"/>
              <a:t>ステージ</a:t>
            </a:r>
            <a:r>
              <a:rPr kumimoji="1" lang="en-US" altLang="ja-JP" smtClean="0"/>
              <a:t>.</a:t>
            </a:r>
            <a:r>
              <a:rPr kumimoji="1" lang="ja-JP" altLang="en-US" smtClean="0"/>
              <a:t>ステージ クラスを継承する。</a:t>
            </a:r>
            <a:endParaRPr kumimoji="1" lang="en-US" altLang="ja-JP" smtClean="0"/>
          </a:p>
          <a:p>
            <a:pPr lvl="2"/>
            <a:endParaRPr kumimoji="1" lang="en-US" altLang="ja-JP" smtClean="0"/>
          </a:p>
          <a:p>
            <a:r>
              <a:rPr kumimoji="1" lang="ja-JP" altLang="en-US" smtClean="0"/>
              <a:t>フェーズ</a:t>
            </a:r>
            <a:endParaRPr kumimoji="1" lang="en-US" altLang="ja-JP" smtClean="0"/>
          </a:p>
          <a:p>
            <a:pPr lvl="1"/>
            <a:r>
              <a:rPr kumimoji="1" lang="ja-JP" altLang="en-US" smtClean="0"/>
              <a:t>ステージの状態遷移の単位。</a:t>
            </a:r>
            <a:endParaRPr kumimoji="1" lang="en-US" altLang="ja-JP" smtClean="0"/>
          </a:p>
          <a:p>
            <a:pPr lvl="2"/>
            <a:r>
              <a:rPr lang="ja-JP" altLang="en-US"/>
              <a:t>ステージ</a:t>
            </a:r>
            <a:r>
              <a:rPr lang="ja-JP" altLang="en-US" smtClean="0"/>
              <a:t>は、１個以上のフェーズで構成される。</a:t>
            </a:r>
            <a:endParaRPr lang="en-US" altLang="ja-JP" smtClean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1D6730C-816E-4B79-AF8B-9E895EFC6000}" type="slidenum">
              <a:rPr lang="en-US" altLang="ja-JP" smtClean="0"/>
              <a:pPr/>
              <a:t>2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139087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スコアの演奏（演奏ステージ）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kumimoji="1" lang="ja-JP" altLang="en-US" smtClean="0"/>
              <a:t>演奏開始時刻</a:t>
            </a:r>
            <a:endParaRPr kumimoji="1" lang="en-US" altLang="ja-JP" smtClean="0"/>
          </a:p>
          <a:p>
            <a:pPr lvl="1"/>
            <a:r>
              <a:rPr lang="ja-JP" altLang="en-US" smtClean="0"/>
              <a:t>演奏ステージを活性化すると、演奏が開始される。</a:t>
            </a:r>
            <a:endParaRPr lang="en-US" altLang="ja-JP" smtClean="0"/>
          </a:p>
          <a:p>
            <a:pPr lvl="1"/>
            <a:r>
              <a:rPr lang="ja-JP" altLang="en-US" u="sng" smtClean="0"/>
              <a:t>演奏</a:t>
            </a:r>
            <a:r>
              <a:rPr lang="ja-JP" altLang="en-US" u="sng" smtClean="0"/>
              <a:t>開始</a:t>
            </a:r>
            <a:r>
              <a:rPr lang="ja-JP" altLang="en-US" u="sng" smtClean="0"/>
              <a:t>時刻</a:t>
            </a:r>
            <a:r>
              <a:rPr lang="ja-JP" altLang="en-US" smtClean="0"/>
              <a:t>は、活性化後、最初の進行描画で初期化する。</a:t>
            </a:r>
            <a:endParaRPr lang="en-US" altLang="ja-JP" smtClean="0"/>
          </a:p>
          <a:p>
            <a:pPr lvl="2"/>
            <a:r>
              <a:rPr lang="ja-JP" altLang="en-US" smtClean="0"/>
              <a:t>演奏開始時刻 </a:t>
            </a:r>
            <a:r>
              <a:rPr lang="en-US" altLang="ja-JP" smtClean="0"/>
              <a:t>= </a:t>
            </a:r>
            <a:r>
              <a:rPr lang="ja-JP" altLang="en-US" smtClean="0"/>
              <a:t>サウンドデバイス</a:t>
            </a:r>
            <a:r>
              <a:rPr lang="en-US" altLang="ja-JP" smtClean="0"/>
              <a:t>.GetDevicePosition();</a:t>
            </a:r>
            <a:endParaRPr lang="en-US" altLang="ja-JP" smtClean="0"/>
          </a:p>
          <a:p>
            <a:pPr lvl="2"/>
            <a:r>
              <a:rPr lang="ja-JP" altLang="en-US" smtClean="0"/>
              <a:t>活性化時に初期化すると、誤差が大きくなる恐れがあるため。</a:t>
            </a:r>
            <a:endParaRPr lang="en-US" altLang="ja-JP" smtClean="0"/>
          </a:p>
          <a:p>
            <a:pPr lvl="2"/>
            <a:r>
              <a:rPr lang="ja-JP" altLang="en-US" smtClean="0"/>
              <a:t>演奏開始時刻を</a:t>
            </a:r>
            <a:r>
              <a:rPr lang="en-US" altLang="ja-JP" smtClean="0"/>
              <a:t>0</a:t>
            </a:r>
            <a:r>
              <a:rPr lang="ja-JP" altLang="en-US" smtClean="0"/>
              <a:t>以外の値にする</a:t>
            </a:r>
            <a:r>
              <a:rPr lang="ja-JP" altLang="en-US" smtClean="0"/>
              <a:t>と、任意の時刻から演奏を開始することができる。（ビュアーモードで</a:t>
            </a:r>
            <a:r>
              <a:rPr lang="ja-JP" altLang="en-US" smtClean="0"/>
              <a:t>使用している）</a:t>
            </a:r>
            <a:endParaRPr lang="en-US" altLang="ja-JP" smtClean="0"/>
          </a:p>
          <a:p>
            <a:r>
              <a:rPr lang="ja-JP" altLang="en-US" smtClean="0"/>
              <a:t>演奏時刻</a:t>
            </a:r>
            <a:endParaRPr lang="en-US" altLang="ja-JP" smtClean="0"/>
          </a:p>
          <a:p>
            <a:pPr lvl="1"/>
            <a:r>
              <a:rPr lang="ja-JP" altLang="en-US"/>
              <a:t>演奏開始時刻からの経過</a:t>
            </a:r>
            <a:r>
              <a:rPr lang="ja-JP" altLang="en-US" smtClean="0"/>
              <a:t>時間。</a:t>
            </a:r>
            <a:endParaRPr lang="en-US" altLang="ja-JP" smtClean="0"/>
          </a:p>
          <a:p>
            <a:pPr lvl="2"/>
            <a:r>
              <a:rPr lang="ja-JP" altLang="en-US" smtClean="0"/>
              <a:t>演奏時刻＝サウンドデバイス</a:t>
            </a:r>
            <a:r>
              <a:rPr lang="en-US" altLang="ja-JP" smtClean="0"/>
              <a:t>.GetDevicePosition() – </a:t>
            </a:r>
            <a:r>
              <a:rPr lang="ja-JP" altLang="en-US" smtClean="0"/>
              <a:t>演奏開始時刻</a:t>
            </a:r>
            <a:r>
              <a:rPr lang="en-US" altLang="ja-JP" smtClean="0"/>
              <a:t>;</a:t>
            </a:r>
          </a:p>
          <a:p>
            <a:pPr lvl="1"/>
            <a:r>
              <a:rPr lang="ja-JP" altLang="en-US" smtClean="0"/>
              <a:t>この時刻が、スクロール譜面におけるヒット判定バーの位置に対応する。</a:t>
            </a:r>
            <a:endParaRPr lang="en-US" altLang="ja-JP" smtClean="0"/>
          </a:p>
          <a:p>
            <a:endParaRPr lang="en-US" altLang="ja-JP" smtClean="0"/>
          </a:p>
          <a:p>
            <a:pPr lvl="1"/>
            <a:endParaRPr lang="en-US" altLang="ja-JP" smtClean="0"/>
          </a:p>
          <a:p>
            <a:pPr lvl="1"/>
            <a:endParaRPr lang="en-US" altLang="ja-JP" smtClean="0"/>
          </a:p>
          <a:p>
            <a:pPr lvl="1"/>
            <a:endParaRPr kumimoji="1" lang="en-US" altLang="ja-JP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8EF2CD-186D-4511-9078-ADE572670C50}" type="slidenum">
              <a:rPr lang="en-US" altLang="ja-JP" smtClean="0"/>
              <a:pPr/>
              <a:t>3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2501831"/>
      </p:ext>
    </p:extLst>
  </p:cSld>
  <p:clrMapOvr>
    <a:masterClrMapping/>
  </p:clrMapOvr>
</p:sld>
</file>

<file path=ppt/theme/theme1.xml><?xml version="1.0" encoding="utf-8"?>
<a:theme xmlns:a="http://schemas.openxmlformats.org/drawingml/2006/main" name="Stream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ＭＳ Ｐゴシック"/>
        <a:ea typeface="ＭＳ Ｐゴシック"/>
        <a:cs typeface=""/>
      </a:majorFont>
      <a:minorFont>
        <a:latin typeface="ＭＳ Ｐゴシック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テンプレート.potx" id="{BF02EF67-A973-45C6-855D-2F98919D94C5}" vid="{1D2CB8D2-FC2E-448A-AFE2-C6C04FAEEEFD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設計テンプレート</Template>
  <TotalTime>93</TotalTime>
  <Words>224</Words>
  <Application>Microsoft Office PowerPoint</Application>
  <PresentationFormat>画面に合わせる (4:3)</PresentationFormat>
  <Paragraphs>29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ＭＳ Ｐゴシック</vt:lpstr>
      <vt:lpstr>ＭＳ Ｐ明朝</vt:lpstr>
      <vt:lpstr>Arial</vt:lpstr>
      <vt:lpstr>Wingdings</vt:lpstr>
      <vt:lpstr>Stream</vt:lpstr>
      <vt:lpstr>ステージ</vt:lpstr>
      <vt:lpstr>ステージとフェーズ</vt:lpstr>
      <vt:lpstr>スコアの演奏（演奏ステージ）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ステージ</dc:title>
  <dc:creator>Kenji Yamazaki</dc:creator>
  <cp:lastModifiedBy>Kenji Yamazaki</cp:lastModifiedBy>
  <cp:revision>15</cp:revision>
  <dcterms:created xsi:type="dcterms:W3CDTF">2017-04-03T08:14:22Z</dcterms:created>
  <dcterms:modified xsi:type="dcterms:W3CDTF">2017-04-09T11:50:38Z</dcterms:modified>
</cp:coreProperties>
</file>

<file path=docProps/thumbnail.jpeg>
</file>