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9144000" cy="6858000"/>
  <p:notesSz cx="6858000" cy="914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6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457200" y="3964320"/>
            <a:ext cx="82296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239640" y="160020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022080" y="160020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457200" y="396432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239640" y="396432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022080" y="3964320"/>
            <a:ext cx="26496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600" cy="4525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spcBef>
                <a:spcPts val="799"/>
              </a:spcBef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8229600" cy="452592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4015800" cy="452592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4674240" y="1600200"/>
            <a:ext cx="4015800" cy="452592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4320"/>
            <a:ext cx="8229600" cy="5299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spcBef>
                <a:spcPts val="799"/>
              </a:spcBef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4674240" y="1600200"/>
            <a:ext cx="4015800" cy="452592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4015800" cy="452592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457200" y="3964320"/>
            <a:ext cx="8229600" cy="21585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r>
              <a:rPr b="0" lang="ja-JP" sz="4400" spc="-1" strike="noStrike">
                <a:solidFill>
                  <a:srgbClr val="000000"/>
                </a:solidFill>
                <a:latin typeface="Arial"/>
              </a:rPr>
              <a:t>クリックしてタイトルテキストを編集</a:t>
            </a: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2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rmAutofit/>
          </a:bodyPr>
          <a:p>
            <a:pPr marL="343080" indent="-343080">
              <a:spcBef>
                <a:spcPts val="799"/>
              </a:spcBef>
              <a:buClr>
                <a:srgbClr val="000000"/>
              </a:buClr>
              <a:buFont typeface="Arial"/>
              <a:buChar char="•"/>
              <a:tabLst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r>
              <a:rPr b="0" lang="ja-JP" sz="3200" spc="-1" strike="noStrike">
                <a:solidFill>
                  <a:srgbClr val="000000"/>
                </a:solidFill>
                <a:latin typeface="Arial"/>
              </a:rPr>
              <a:t>クリックしてアウトラインのテキストを編集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lvl="1" marL="743040" indent="-285840">
              <a:spcBef>
                <a:spcPts val="799"/>
              </a:spcBef>
              <a:buClr>
                <a:srgbClr val="000000"/>
              </a:buClr>
              <a:buFont typeface="Arial"/>
              <a:buChar char="–"/>
              <a:tabLst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2</a:t>
            </a:r>
            <a:r>
              <a:rPr b="0" lang="ja-JP" sz="3200" spc="-1" strike="noStrike">
                <a:solidFill>
                  <a:srgbClr val="000000"/>
                </a:solidFill>
                <a:latin typeface="Arial"/>
              </a:rPr>
              <a:t>レベル目のアウトライン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lvl="2" marL="1143000" indent="-228600">
              <a:spcBef>
                <a:spcPts val="799"/>
              </a:spcBef>
              <a:buClr>
                <a:srgbClr val="000000"/>
              </a:buClr>
              <a:buFont typeface="Arial"/>
              <a:buChar char="•"/>
              <a:tabLst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3</a:t>
            </a:r>
            <a:r>
              <a:rPr b="0" lang="ja-JP" sz="3200" spc="-1" strike="noStrike">
                <a:solidFill>
                  <a:srgbClr val="000000"/>
                </a:solidFill>
                <a:latin typeface="Arial"/>
              </a:rPr>
              <a:t>レベル目のアウトライン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lvl="3" marL="1600200" indent="-228600">
              <a:spcBef>
                <a:spcPts val="799"/>
              </a:spcBef>
              <a:buClr>
                <a:srgbClr val="000000"/>
              </a:buClr>
              <a:buFont typeface="Arial"/>
              <a:buChar char="–"/>
              <a:tabLst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4</a:t>
            </a:r>
            <a:r>
              <a:rPr b="0" lang="ja-JP" sz="3200" spc="-1" strike="noStrike">
                <a:solidFill>
                  <a:srgbClr val="000000"/>
                </a:solidFill>
                <a:latin typeface="Arial"/>
              </a:rPr>
              <a:t>レベル目のアウトライン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lvl="4" marL="2057400" indent="-228600">
              <a:spcBef>
                <a:spcPts val="799"/>
              </a:spcBef>
              <a:buClr>
                <a:srgbClr val="000000"/>
              </a:buClr>
              <a:buFont typeface="Arial"/>
              <a:buChar char="»"/>
              <a:tabLst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5</a:t>
            </a:r>
            <a:r>
              <a:rPr b="0" lang="ja-JP" sz="3200" spc="-1" strike="noStrike">
                <a:solidFill>
                  <a:srgbClr val="000000"/>
                </a:solidFill>
                <a:latin typeface="Arial"/>
              </a:rPr>
              <a:t>レベル目のアウトライン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lvl="5" marL="2057400" indent="-228600">
              <a:spcBef>
                <a:spcPts val="799"/>
              </a:spcBef>
              <a:buClr>
                <a:srgbClr val="000000"/>
              </a:buClr>
              <a:buFont typeface="Arial"/>
              <a:buChar char="»"/>
              <a:tabLst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6</a:t>
            </a:r>
            <a:r>
              <a:rPr b="0" lang="ja-JP" sz="3200" spc="-1" strike="noStrike">
                <a:solidFill>
                  <a:srgbClr val="000000"/>
                </a:solidFill>
                <a:latin typeface="Arial"/>
              </a:rPr>
              <a:t>レベル目のアウトライン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lvl="6" marL="2057400" indent="-228600">
              <a:spcBef>
                <a:spcPts val="799"/>
              </a:spcBef>
              <a:buClr>
                <a:srgbClr val="000000"/>
              </a:buClr>
              <a:buFont typeface="Arial"/>
              <a:buChar char="»"/>
              <a:tabLst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7</a:t>
            </a:r>
            <a:r>
              <a:rPr b="0" lang="ja-JP" sz="3200" spc="-1" strike="noStrike">
                <a:solidFill>
                  <a:srgbClr val="000000"/>
                </a:solidFill>
                <a:latin typeface="Arial"/>
              </a:rPr>
              <a:t>レベル目のアウトライン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456840" y="6244920"/>
            <a:ext cx="2133720" cy="47628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Autofit/>
          </a:bodyPr>
          <a:p>
            <a:pPr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r>
              <a:rPr b="0" lang="en-US" sz="1400" spc="-1" strike="noStrike">
                <a:solidFill>
                  <a:srgbClr val="000000"/>
                </a:solidFill>
                <a:latin typeface="Arial"/>
              </a:rPr>
              <a:t>&lt;日付/時刻&gt;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124080" y="6244920"/>
            <a:ext cx="2895840" cy="47628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r>
              <a:rPr b="0" lang="en-US" sz="1400" spc="-1" strike="noStrike">
                <a:solidFill>
                  <a:srgbClr val="000000"/>
                </a:solidFill>
                <a:latin typeface="Arial"/>
              </a:rPr>
              <a:t>&lt;フッター&gt;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6552720" y="6244920"/>
            <a:ext cx="2133720" cy="47628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t">
            <a:noAutofit/>
          </a:bodyPr>
          <a:p>
            <a:pPr algn="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fld id="{08F598F5-7A3D-4F1E-9E30-8691C31F300D}" type="slidenum">
              <a:rPr b="0" lang="en-US" sz="1400" spc="-1" strike="noStrike">
                <a:solidFill>
                  <a:srgbClr val="000000"/>
                </a:solidFill>
                <a:latin typeface="Arial"/>
              </a:rPr>
              <a:t>&lt;番号&gt;</a:t>
            </a:fld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685800" y="2130120"/>
            <a:ext cx="7772400" cy="146988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6800" bIns="46800" anchor="ctr">
            <a:noAutofit/>
          </a:bodyPr>
          <a:p>
            <a:pPr algn="ctr"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r>
              <a:rPr b="0" lang="ja-JP" sz="4400" spc="-1" strike="noStrike">
                <a:solidFill>
                  <a:srgbClr val="000000"/>
                </a:solidFill>
                <a:latin typeface="Arial"/>
              </a:rPr>
              <a:t>PowerPoint</a:t>
            </a:r>
            <a:r>
              <a:rPr b="0" lang="ja-JP" sz="4400" spc="-1" strike="noStrike">
                <a:solidFill>
                  <a:srgbClr val="000000"/>
                </a:solidFill>
                <a:latin typeface="Arial"/>
              </a:rPr>
              <a:t>テスト</a:t>
            </a: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subTitle"/>
          </p:nvPr>
        </p:nvSpPr>
        <p:spPr>
          <a:xfrm>
            <a:off x="1371600" y="3886200"/>
            <a:ext cx="6400800" cy="175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algn="ctr">
              <a:spcBef>
                <a:spcPts val="799"/>
              </a:spcBef>
              <a:tabLst>
                <a:tab algn="l" pos="0"/>
                <a:tab algn="l" pos="914400"/>
                <a:tab algn="l" pos="1828800"/>
                <a:tab algn="l" pos="2743200"/>
                <a:tab algn="l" pos="3657600"/>
                <a:tab algn="l" pos="4572000"/>
                <a:tab algn="l" pos="5486400"/>
                <a:tab algn="l" pos="6400800"/>
                <a:tab algn="l" pos="7315200"/>
                <a:tab algn="l" pos="8229600"/>
                <a:tab algn="l" pos="9144000"/>
                <a:tab algn="l" pos="10058400"/>
              </a:tabLst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LibreOffice/7.2.2.2$Windows_X86_64 LibreOffice_project/02b2acce88a210515b4a5bb2e46cbfb63fe97d56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dc:description/>
  <dc:language>ja-JP</dc:language>
  <cp:lastModifiedBy>C21044</cp:lastModifiedBy>
  <dcterms:modified xsi:type="dcterms:W3CDTF">2010-05-07T14:16:22Z</dcterms:modified>
  <cp:revision>1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