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065436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929460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942759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On-screen Show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2016-05-27T01:03:50Z</dcterms:modified>
  <cp:category/>
</cp:coreProperties>
</file>

<file path=docProps/thumbnail.jpeg>
</file>