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5" d="100"/>
          <a:sy n="115" d="100"/>
        </p:scale>
        <p:origin x="-1620" y="-10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171342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9922719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27598870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7203670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331678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511439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669411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410344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7137035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485361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833509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C1B146-D3AA-4020-9AB5-124714FFE1B7}" type="datetimeFigureOut">
              <a:rPr lang="de-DE" smtClean="0"/>
              <a:t>08.10.2012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0154C27-F435-4D01-9A63-8B9C505C82A2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275423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 err="1" smtClean="0"/>
              <a:t>ReqIF</a:t>
            </a:r>
            <a:r>
              <a:rPr lang="de-DE" dirty="0" smtClean="0"/>
              <a:t> Test File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52353586"/>
      </p:ext>
    </p:extLst>
  </p:cSld>
  <p:clrMapOvr>
    <a:masterClrMapping/>
  </p:clrMapOvr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</Words>
  <Application>Microsoft Office PowerPoint</Application>
  <PresentationFormat>Bildschirmpräsentation (4:3)</PresentationFormat>
  <Paragraphs>1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</vt:lpstr>
      <vt:lpstr>ReqIF Test File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ReqIF Test File</dc:title>
  <dc:creator>Michael Jastram</dc:creator>
  <cp:lastModifiedBy>Michael Jastram</cp:lastModifiedBy>
  <cp:revision>1</cp:revision>
  <dcterms:created xsi:type="dcterms:W3CDTF">2012-10-08T11:40:36Z</dcterms:created>
  <dcterms:modified xsi:type="dcterms:W3CDTF">2012-10-08T11:41:23Z</dcterms:modified>
</cp:coreProperties>
</file>

<file path=docProps/thumbnail.jpeg>
</file>