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app.xml" ContentType="application/vnd.openxmlformats-officedocument.extended-properties+xml"/>
</Types>
</file>

<file path=_rels/.rels><?xml version="1.0" encoding="UTF-8" standalone="yes"?>
<Relationships xmlns="http://schemas.openxmlformats.org/package/2006/relationships">
  <Relationship Id="rId1" Type="http://schemas.openxmlformats.org/officeDocument/2006/relationships/officeDocument" Target="ppt/presentation.xml"/>
  <Relationship Id="rId2" Type="http://schemas.openxmlformats.org/package/2006/relationships/metadata/thumbnail" Target="docProps/thumbnail.jpeg"/>
  <Relationship Id="rId3" Type="http://schemas.openxmlformats.org/officeDocument/2006/relationships/extended-properties" Target="docProps/app.xml"/>
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32" d="100"/>
          <a:sy n="132" d="100"/>
        </p:scale>
        <p:origin x="-143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51019-2FE0-F64C-B7F8-8866D06F0971}" type="datetimeFigureOut">
              <a:rPr lang="en-US" smtClean="0"/>
              <a:t>6/20/13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9A92BC-6C00-0A44-9D40-AD71C775B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22724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51019-2FE0-F64C-B7F8-8866D06F0971}" type="datetimeFigureOut">
              <a:rPr lang="en-US" smtClean="0"/>
              <a:t>6/20/13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9A92BC-6C00-0A44-9D40-AD71C775B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82501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51019-2FE0-F64C-B7F8-8866D06F0971}" type="datetimeFigureOut">
              <a:rPr lang="en-US" smtClean="0"/>
              <a:t>6/20/13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9A92BC-6C00-0A44-9D40-AD71C775B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56946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51019-2FE0-F64C-B7F8-8866D06F0971}" type="datetimeFigureOut">
              <a:rPr lang="en-US" smtClean="0"/>
              <a:t>6/20/13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9A92BC-6C00-0A44-9D40-AD71C775B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50682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51019-2FE0-F64C-B7F8-8866D06F0971}" type="datetimeFigureOut">
              <a:rPr lang="en-US" smtClean="0"/>
              <a:t>6/20/13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9A92BC-6C00-0A44-9D40-AD71C775B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88679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51019-2FE0-F64C-B7F8-8866D06F0971}" type="datetimeFigureOut">
              <a:rPr lang="en-US" smtClean="0"/>
              <a:t>6/20/13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9A92BC-6C00-0A44-9D40-AD71C775B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19605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51019-2FE0-F64C-B7F8-8866D06F0971}" type="datetimeFigureOut">
              <a:rPr lang="en-US" smtClean="0"/>
              <a:t>6/20/13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9A92BC-6C00-0A44-9D40-AD71C775B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42173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51019-2FE0-F64C-B7F8-8866D06F0971}" type="datetimeFigureOut">
              <a:rPr lang="en-US" smtClean="0"/>
              <a:t>6/20/13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9A92BC-6C00-0A44-9D40-AD71C775B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95480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51019-2FE0-F64C-B7F8-8866D06F0971}" type="datetimeFigureOut">
              <a:rPr lang="en-US" smtClean="0"/>
              <a:t>6/20/13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9A92BC-6C00-0A44-9D40-AD71C775B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35952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51019-2FE0-F64C-B7F8-8866D06F0971}" type="datetimeFigureOut">
              <a:rPr lang="en-US" smtClean="0"/>
              <a:t>6/20/13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9A92BC-6C00-0A44-9D40-AD71C775B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14742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51019-2FE0-F64C-B7F8-8866D06F0971}" type="datetimeFigureOut">
              <a:rPr lang="en-US" smtClean="0"/>
              <a:t>6/20/13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9A92BC-6C00-0A44-9D40-AD71C775B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75894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C51019-2FE0-F64C-B7F8-8866D06F0971}" type="datetimeFigureOut">
              <a:rPr lang="en-US" smtClean="0"/>
              <a:t>6/20/13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59A92BC-6C00-0A44-9D40-AD71C775B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41438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Minimal Deck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Single slide, “White” template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882236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9</Words>
  <Application>Microsoft Macintosh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Minimal Deck</vt:lpstr>
    </vt:vector>
  </TitlesOfParts>
  <Manager/>
  <Company>Cisco Systems, Inc.</Company>
  <LinksUpToDate>false</LinksUpToDate>
  <SharedDoc>false</SharedDoc>
  <HyperlinkBase/>
  <HyperlinksChanged>false</HyperlinksChanged>
  <AppVersion>14.0000</AppVersion>
</Properties>
</file>

<file path=docProps/thumbnail.jpeg>
</file>